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9" r:id="rId4"/>
    <p:sldId id="261" r:id="rId5"/>
    <p:sldId id="263" r:id="rId6"/>
    <p:sldId id="262" r:id="rId7"/>
    <p:sldId id="264" r:id="rId8"/>
    <p:sldId id="265" r:id="rId9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A498"/>
    <a:srgbClr val="A0A0A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1DF1C29-D058-404D-899A-F3DC384A31BE}" v="3" dt="2026-07-29T13:36:18.81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1"/>
    <p:restoredTop sz="94726"/>
  </p:normalViewPr>
  <p:slideViewPr>
    <p:cSldViewPr snapToGrid="0" showGuides="1">
      <p:cViewPr varScale="1">
        <p:scale>
          <a:sx n="150" d="100"/>
          <a:sy n="150" d="100"/>
        </p:scale>
        <p:origin x="654" y="1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Victoria Gonzalez Escalona" userId="077cc45c-fe67-405f-b775-fe760d45482a" providerId="ADAL" clId="{847BBCE1-ADF9-4570-B949-5FA244D68725}"/>
    <pc:docChg chg="modSld">
      <pc:chgData name="Victoria Gonzalez Escalona" userId="077cc45c-fe67-405f-b775-fe760d45482a" providerId="ADAL" clId="{847BBCE1-ADF9-4570-B949-5FA244D68725}" dt="2026-07-29T13:36:18.815" v="49" actId="404"/>
      <pc:docMkLst>
        <pc:docMk/>
      </pc:docMkLst>
      <pc:sldChg chg="modSp mod">
        <pc:chgData name="Victoria Gonzalez Escalona" userId="077cc45c-fe67-405f-b775-fe760d45482a" providerId="ADAL" clId="{847BBCE1-ADF9-4570-B949-5FA244D68725}" dt="2026-07-29T13:22:38.360" v="10" actId="207"/>
        <pc:sldMkLst>
          <pc:docMk/>
          <pc:sldMk cId="1900557521" sldId="259"/>
        </pc:sldMkLst>
        <pc:spChg chg="mod">
          <ac:chgData name="Victoria Gonzalez Escalona" userId="077cc45c-fe67-405f-b775-fe760d45482a" providerId="ADAL" clId="{847BBCE1-ADF9-4570-B949-5FA244D68725}" dt="2026-07-29T13:22:38.360" v="10" actId="207"/>
          <ac:spMkLst>
            <pc:docMk/>
            <pc:sldMk cId="1900557521" sldId="259"/>
            <ac:spMk id="51" creationId="{AD13ED41-6721-0FEB-BCFD-F9F48C3EFDB8}"/>
          </ac:spMkLst>
        </pc:spChg>
      </pc:sldChg>
      <pc:sldChg chg="modSp mod">
        <pc:chgData name="Victoria Gonzalez Escalona" userId="077cc45c-fe67-405f-b775-fe760d45482a" providerId="ADAL" clId="{847BBCE1-ADF9-4570-B949-5FA244D68725}" dt="2026-07-29T13:31:26.280" v="46" actId="20577"/>
        <pc:sldMkLst>
          <pc:docMk/>
          <pc:sldMk cId="1711698141" sldId="261"/>
        </pc:sldMkLst>
        <pc:spChg chg="mod">
          <ac:chgData name="Victoria Gonzalez Escalona" userId="077cc45c-fe67-405f-b775-fe760d45482a" providerId="ADAL" clId="{847BBCE1-ADF9-4570-B949-5FA244D68725}" dt="2026-07-29T13:31:26.280" v="46" actId="20577"/>
          <ac:spMkLst>
            <pc:docMk/>
            <pc:sldMk cId="1711698141" sldId="261"/>
            <ac:spMk id="80" creationId="{89F920E9-21B8-8AE4-5849-4339E397B653}"/>
          </ac:spMkLst>
        </pc:spChg>
      </pc:sldChg>
      <pc:sldChg chg="modSp mod">
        <pc:chgData name="Victoria Gonzalez Escalona" userId="077cc45c-fe67-405f-b775-fe760d45482a" providerId="ADAL" clId="{847BBCE1-ADF9-4570-B949-5FA244D68725}" dt="2026-07-29T13:36:18.815" v="49" actId="404"/>
        <pc:sldMkLst>
          <pc:docMk/>
          <pc:sldMk cId="3261448514" sldId="262"/>
        </pc:sldMkLst>
        <pc:spChg chg="mod">
          <ac:chgData name="Victoria Gonzalez Escalona" userId="077cc45c-fe67-405f-b775-fe760d45482a" providerId="ADAL" clId="{847BBCE1-ADF9-4570-B949-5FA244D68725}" dt="2026-07-29T13:23:40.392" v="41" actId="1036"/>
          <ac:spMkLst>
            <pc:docMk/>
            <pc:sldMk cId="3261448514" sldId="262"/>
            <ac:spMk id="2" creationId="{FE7E508B-FA6E-29C7-8075-07BED1036D50}"/>
          </ac:spMkLst>
        </pc:spChg>
        <pc:spChg chg="mod">
          <ac:chgData name="Victoria Gonzalez Escalona" userId="077cc45c-fe67-405f-b775-fe760d45482a" providerId="ADAL" clId="{847BBCE1-ADF9-4570-B949-5FA244D68725}" dt="2026-07-29T13:23:40.392" v="41" actId="1036"/>
          <ac:spMkLst>
            <pc:docMk/>
            <pc:sldMk cId="3261448514" sldId="262"/>
            <ac:spMk id="6" creationId="{42BA4C8C-5884-BD65-481C-0B127557329B}"/>
          </ac:spMkLst>
        </pc:spChg>
        <pc:spChg chg="mod">
          <ac:chgData name="Victoria Gonzalez Escalona" userId="077cc45c-fe67-405f-b775-fe760d45482a" providerId="ADAL" clId="{847BBCE1-ADF9-4570-B949-5FA244D68725}" dt="2026-07-29T13:36:18.815" v="49" actId="404"/>
          <ac:spMkLst>
            <pc:docMk/>
            <pc:sldMk cId="3261448514" sldId="262"/>
            <ac:spMk id="8" creationId="{2D3DAF63-C4B6-E945-9B0F-158FA2738C57}"/>
          </ac:spMkLst>
        </pc:spChg>
      </pc:sldChg>
      <pc:sldChg chg="modSp mod">
        <pc:chgData name="Victoria Gonzalez Escalona" userId="077cc45c-fe67-405f-b775-fe760d45482a" providerId="ADAL" clId="{847BBCE1-ADF9-4570-B949-5FA244D68725}" dt="2026-07-29T13:23:17.249" v="13" actId="1076"/>
        <pc:sldMkLst>
          <pc:docMk/>
          <pc:sldMk cId="273342463" sldId="263"/>
        </pc:sldMkLst>
        <pc:picChg chg="mod">
          <ac:chgData name="Victoria Gonzalez Escalona" userId="077cc45c-fe67-405f-b775-fe760d45482a" providerId="ADAL" clId="{847BBCE1-ADF9-4570-B949-5FA244D68725}" dt="2026-07-29T13:23:17.249" v="13" actId="1076"/>
          <ac:picMkLst>
            <pc:docMk/>
            <pc:sldMk cId="273342463" sldId="263"/>
            <ac:picMk id="3" creationId="{441C35E3-0F4D-CBA8-6C24-6036A6602B24}"/>
          </ac:picMkLst>
        </pc:picChg>
        <pc:picChg chg="mod">
          <ac:chgData name="Victoria Gonzalez Escalona" userId="077cc45c-fe67-405f-b775-fe760d45482a" providerId="ADAL" clId="{847BBCE1-ADF9-4570-B949-5FA244D68725}" dt="2026-07-29T13:23:12.441" v="11" actId="14100"/>
          <ac:picMkLst>
            <pc:docMk/>
            <pc:sldMk cId="273342463" sldId="263"/>
            <ac:picMk id="8" creationId="{D289B0FE-7449-0A7C-E0D5-893325D2CFB0}"/>
          </ac:picMkLst>
        </pc:picChg>
      </pc:sldChg>
      <pc:sldChg chg="modSp">
        <pc:chgData name="Victoria Gonzalez Escalona" userId="077cc45c-fe67-405f-b775-fe760d45482a" providerId="ADAL" clId="{847BBCE1-ADF9-4570-B949-5FA244D68725}" dt="2026-07-27T21:25:47.135" v="0"/>
        <pc:sldMkLst>
          <pc:docMk/>
          <pc:sldMk cId="2536240235" sldId="264"/>
        </pc:sldMkLst>
        <pc:graphicFrameChg chg="mod">
          <ac:chgData name="Victoria Gonzalez Escalona" userId="077cc45c-fe67-405f-b775-fe760d45482a" providerId="ADAL" clId="{847BBCE1-ADF9-4570-B949-5FA244D68725}" dt="2026-07-27T21:25:47.135" v="0"/>
          <ac:graphicFrameMkLst>
            <pc:docMk/>
            <pc:sldMk cId="2536240235" sldId="264"/>
            <ac:graphicFrameMk id="5" creationId="{9478C008-5119-E562-9AA9-FCD547BD9773}"/>
          </ac:graphicFrameMkLst>
        </pc:graphicFrameChg>
      </pc:sldChg>
    </pc:docChg>
  </pc:docChgLst>
</pc:chgInfo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svg"/><Relationship Id="rId1" Type="http://schemas.openxmlformats.org/officeDocument/2006/relationships/image" Target="../media/image3.svg"/><Relationship Id="rId4" Type="http://schemas.openxmlformats.org/officeDocument/2006/relationships/image" Target="../media/image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61C867B-B7C8-416D-9396-67EAD128818F}" type="doc">
      <dgm:prSet loTypeId="urn:microsoft.com/office/officeart/2005/8/layout/vList3" loCatId="picture" qsTypeId="urn:microsoft.com/office/officeart/2005/8/quickstyle/simple1" qsCatId="simple" csTypeId="urn:microsoft.com/office/officeart/2005/8/colors/accent0_2" csCatId="mainScheme" phldr="1"/>
      <dgm:spPr/>
      <dgm:t>
        <a:bodyPr/>
        <a:lstStyle/>
        <a:p>
          <a:endParaRPr lang="es-CL"/>
        </a:p>
      </dgm:t>
    </dgm:pt>
    <dgm:pt modelId="{3C808CE8-9881-4D74-A0FE-2AC942DDC2BF}">
      <dgm:prSet phldrT="[Texto]" custT="1"/>
      <dgm:spPr>
        <a:ln>
          <a:solidFill>
            <a:srgbClr val="1CA498"/>
          </a:solidFill>
        </a:ln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pPr>
            <a:buNone/>
          </a:pPr>
          <a:r>
            <a:rPr lang="es-CL" sz="1600" b="0" dirty="0">
              <a:solidFill>
                <a:schemeClr val="tx1"/>
              </a:solidFill>
              <a:latin typeface="Arial Nova Cond" panose="020B0506020202020204" pitchFamily="34" charset="0"/>
            </a:rPr>
            <a:t>PROCESO DE SOLICITUDES DE GASTO</a:t>
          </a:r>
        </a:p>
      </dgm:t>
    </dgm:pt>
    <dgm:pt modelId="{0475071F-1F81-43FB-8D92-0592C3DD701B}" type="parTrans" cxnId="{6E74BA67-3D72-484A-8BCA-B3AEBC34315D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C5061F7A-C505-4AE2-A225-3D96C31D1D9C}" type="sibTrans" cxnId="{6E74BA67-3D72-484A-8BCA-B3AEBC34315D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CB140448-DFD8-4C6B-B9FE-37EB24C731FE}">
      <dgm:prSet phldrT="[Texto]" custT="1"/>
      <dgm:spPr>
        <a:ln>
          <a:solidFill>
            <a:srgbClr val="1CA498"/>
          </a:solidFill>
        </a:ln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pPr>
            <a:buAutoNum type="arabicPeriod"/>
          </a:pPr>
          <a:r>
            <a:rPr lang="es-CL" sz="1600" b="0" dirty="0">
              <a:solidFill>
                <a:schemeClr val="tx1"/>
              </a:solidFill>
              <a:latin typeface="Arial Nova Cond" panose="020B0506020202020204" pitchFamily="34" charset="0"/>
            </a:rPr>
            <a:t>FECHAS CLAVES Y CONSIDERACIONES</a:t>
          </a:r>
        </a:p>
      </dgm:t>
    </dgm:pt>
    <dgm:pt modelId="{6AC9A0B6-1F08-4705-87A8-C961B3117224}" type="parTrans" cxnId="{77BAAE4A-50A8-4D27-880C-637629C899C8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C8D751E6-4EEA-40C7-BB52-2DA655D9BDA5}" type="sibTrans" cxnId="{77BAAE4A-50A8-4D27-880C-637629C899C8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DFDEE767-0083-489B-AA15-AD6F080E3FC1}">
      <dgm:prSet phldrT="[Texto]" custT="1"/>
      <dgm:spPr>
        <a:ln>
          <a:solidFill>
            <a:srgbClr val="1CA498"/>
          </a:solidFill>
        </a:ln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pPr>
            <a:buAutoNum type="arabicPeriod"/>
          </a:pPr>
          <a:r>
            <a:rPr lang="es-CL" sz="1600" b="0" dirty="0">
              <a:solidFill>
                <a:schemeClr val="tx1"/>
              </a:solidFill>
              <a:latin typeface="Arial Nova Cond" panose="020B0506020202020204" pitchFamily="34" charset="0"/>
            </a:rPr>
            <a:t>ESPACIO PARA PREGUNTAS</a:t>
          </a:r>
        </a:p>
      </dgm:t>
    </dgm:pt>
    <dgm:pt modelId="{25C39C8F-93E9-46B2-85E8-721E9677465B}" type="parTrans" cxnId="{A8819305-27EE-4990-8B1A-CC2F1695A0D1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E7C2E6DE-6C23-4B48-8E40-6288F6D86B16}" type="sibTrans" cxnId="{A8819305-27EE-4990-8B1A-CC2F1695A0D1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050089EE-985B-4545-992B-FBF9FBCDF2BD}">
      <dgm:prSet phldrT="[Texto]" custT="1"/>
      <dgm:spPr>
        <a:ln>
          <a:solidFill>
            <a:srgbClr val="1CA498"/>
          </a:solidFill>
        </a:ln>
        <a:scene3d>
          <a:camera prst="orthographicFront"/>
          <a:lightRig rig="threePt" dir="t"/>
        </a:scene3d>
        <a:sp3d>
          <a:bevelT w="114300" prst="hardEdge"/>
        </a:sp3d>
      </dgm:spPr>
      <dgm:t>
        <a:bodyPr/>
        <a:lstStyle/>
        <a:p>
          <a:pPr>
            <a:buAutoNum type="arabicPeriod"/>
          </a:pPr>
          <a:r>
            <a:rPr lang="es-CL" sz="1600" b="0" dirty="0">
              <a:solidFill>
                <a:schemeClr val="tx1"/>
              </a:solidFill>
              <a:latin typeface="Arial Nova Cond" panose="020B0506020202020204" pitchFamily="34" charset="0"/>
            </a:rPr>
            <a:t>FORMULARIOS Y DOCUMENTACIÓN</a:t>
          </a:r>
        </a:p>
      </dgm:t>
    </dgm:pt>
    <dgm:pt modelId="{2146862C-F5DA-42CD-AEB8-A22ED66FA8DF}" type="parTrans" cxnId="{1689C7FE-D586-452B-8BB8-DA1B8F167755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183D5B17-6267-4DD3-980D-9F931275370F}" type="sibTrans" cxnId="{1689C7FE-D586-452B-8BB8-DA1B8F167755}">
      <dgm:prSet/>
      <dgm:spPr/>
      <dgm:t>
        <a:bodyPr/>
        <a:lstStyle/>
        <a:p>
          <a:endParaRPr lang="es-CL" sz="1600">
            <a:latin typeface="Arial Nova Cond" panose="020B0506020202020204" pitchFamily="34" charset="0"/>
          </a:endParaRPr>
        </a:p>
      </dgm:t>
    </dgm:pt>
    <dgm:pt modelId="{B143A531-8C81-44C8-BFF9-9D752C37CE92}" type="pres">
      <dgm:prSet presAssocID="{761C867B-B7C8-416D-9396-67EAD128818F}" presName="linearFlow" presStyleCnt="0">
        <dgm:presLayoutVars>
          <dgm:dir/>
          <dgm:resizeHandles val="exact"/>
        </dgm:presLayoutVars>
      </dgm:prSet>
      <dgm:spPr/>
    </dgm:pt>
    <dgm:pt modelId="{C2C607C0-7B2B-4F45-A3EA-2CDD0B83483B}" type="pres">
      <dgm:prSet presAssocID="{3C808CE8-9881-4D74-A0FE-2AC942DDC2BF}" presName="composite" presStyleCnt="0"/>
      <dgm:spPr/>
    </dgm:pt>
    <dgm:pt modelId="{8596DE3B-5871-4353-ACF6-C704769E943D}" type="pres">
      <dgm:prSet presAssocID="{3C808CE8-9881-4D74-A0FE-2AC942DDC2BF}" presName="imgShp" presStyleLbl="fgImgPlace1" presStyleIdx="0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>
          <a:solidFill>
            <a:srgbClr val="1CA498"/>
          </a:solidFill>
        </a:ln>
      </dgm:spPr>
      <dgm:extLst>
        <a:ext uri="{E40237B7-FDA0-4F09-8148-C483321AD2D9}">
          <dgm14:cNvPr xmlns:dgm14="http://schemas.microsoft.com/office/drawing/2010/diagram" id="0" name="" descr="Búsqueda de carpetas con relleno sólido"/>
        </a:ext>
      </dgm:extLst>
    </dgm:pt>
    <dgm:pt modelId="{2CC378D8-4B82-4C94-924C-A41771BFDBBF}" type="pres">
      <dgm:prSet presAssocID="{3C808CE8-9881-4D74-A0FE-2AC942DDC2BF}" presName="txShp" presStyleLbl="node1" presStyleIdx="0" presStyleCnt="4">
        <dgm:presLayoutVars>
          <dgm:bulletEnabled val="1"/>
        </dgm:presLayoutVars>
      </dgm:prSet>
      <dgm:spPr/>
    </dgm:pt>
    <dgm:pt modelId="{349CD81E-9E4D-4B32-8A95-51C330A8C7C6}" type="pres">
      <dgm:prSet presAssocID="{C5061F7A-C505-4AE2-A225-3D96C31D1D9C}" presName="spacing" presStyleCnt="0"/>
      <dgm:spPr/>
    </dgm:pt>
    <dgm:pt modelId="{DDF17658-3716-43D7-AB14-4A99E7A3CD7F}" type="pres">
      <dgm:prSet presAssocID="{050089EE-985B-4545-992B-FBF9FBCDF2BD}" presName="composite" presStyleCnt="0"/>
      <dgm:spPr/>
    </dgm:pt>
    <dgm:pt modelId="{17D2565F-20D1-4BEE-A45F-E2580C068BCA}" type="pres">
      <dgm:prSet presAssocID="{050089EE-985B-4545-992B-FBF9FBCDF2BD}" presName="imgShp" presStyleLbl="fgImgPlace1" presStyleIdx="1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solidFill>
            <a:srgbClr val="1CA498"/>
          </a:solidFill>
        </a:ln>
      </dgm:spPr>
      <dgm:extLst>
        <a:ext uri="{E40237B7-FDA0-4F09-8148-C483321AD2D9}">
          <dgm14:cNvPr xmlns:dgm14="http://schemas.microsoft.com/office/drawing/2010/diagram" id="0" name="" descr="Dólar con relleno sólido"/>
        </a:ext>
      </dgm:extLst>
    </dgm:pt>
    <dgm:pt modelId="{1DC00C3A-8007-4F73-8EF6-DE19189759DD}" type="pres">
      <dgm:prSet presAssocID="{050089EE-985B-4545-992B-FBF9FBCDF2BD}" presName="txShp" presStyleLbl="node1" presStyleIdx="1" presStyleCnt="4">
        <dgm:presLayoutVars>
          <dgm:bulletEnabled val="1"/>
        </dgm:presLayoutVars>
      </dgm:prSet>
      <dgm:spPr/>
    </dgm:pt>
    <dgm:pt modelId="{4933E967-597D-4C92-9A10-3ACAB8E52487}" type="pres">
      <dgm:prSet presAssocID="{183D5B17-6267-4DD3-980D-9F931275370F}" presName="spacing" presStyleCnt="0"/>
      <dgm:spPr/>
    </dgm:pt>
    <dgm:pt modelId="{4D8213C0-379D-4D99-9742-4E4D39715AC6}" type="pres">
      <dgm:prSet presAssocID="{CB140448-DFD8-4C6B-B9FE-37EB24C731FE}" presName="composite" presStyleCnt="0"/>
      <dgm:spPr/>
    </dgm:pt>
    <dgm:pt modelId="{1819ADDE-42BC-40F4-B1F1-E8FE560C6FD4}" type="pres">
      <dgm:prSet presAssocID="{CB140448-DFD8-4C6B-B9FE-37EB24C731FE}" presName="imgShp" presStyleLbl="fgImgPlace1" presStyleIdx="2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>
          <a:solidFill>
            <a:srgbClr val="1CA498"/>
          </a:solidFill>
        </a:ln>
      </dgm:spPr>
      <dgm:extLst>
        <a:ext uri="{E40237B7-FDA0-4F09-8148-C483321AD2D9}">
          <dgm14:cNvPr xmlns:dgm14="http://schemas.microsoft.com/office/drawing/2010/diagram" id="0" name="" descr="Calendario con relleno sólido"/>
        </a:ext>
      </dgm:extLst>
    </dgm:pt>
    <dgm:pt modelId="{731C10D5-B96F-4176-8574-6B29776DDA91}" type="pres">
      <dgm:prSet presAssocID="{CB140448-DFD8-4C6B-B9FE-37EB24C731FE}" presName="txShp" presStyleLbl="node1" presStyleIdx="2" presStyleCnt="4">
        <dgm:presLayoutVars>
          <dgm:bulletEnabled val="1"/>
        </dgm:presLayoutVars>
      </dgm:prSet>
      <dgm:spPr/>
    </dgm:pt>
    <dgm:pt modelId="{9E6B4C78-F3E3-400C-9FF8-61DEFEA16353}" type="pres">
      <dgm:prSet presAssocID="{C8D751E6-4EEA-40C7-BB52-2DA655D9BDA5}" presName="spacing" presStyleCnt="0"/>
      <dgm:spPr/>
    </dgm:pt>
    <dgm:pt modelId="{BBB9752A-2AE9-454C-B6CE-A1D711BF3FE9}" type="pres">
      <dgm:prSet presAssocID="{DFDEE767-0083-489B-AA15-AD6F080E3FC1}" presName="composite" presStyleCnt="0"/>
      <dgm:spPr/>
    </dgm:pt>
    <dgm:pt modelId="{F576A170-401C-4C15-B98C-E3760BC57881}" type="pres">
      <dgm:prSet presAssocID="{DFDEE767-0083-489B-AA15-AD6F080E3FC1}" presName="imgShp" presStyleLbl="fgImgPlace1" presStyleIdx="3" presStyleCnt="4"/>
      <dgm:spPr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solidFill>
            <a:srgbClr val="1CA498"/>
          </a:solidFill>
        </a:ln>
      </dgm:spPr>
      <dgm:extLst>
        <a:ext uri="{E40237B7-FDA0-4F09-8148-C483321AD2D9}">
          <dgm14:cNvPr xmlns:dgm14="http://schemas.microsoft.com/office/drawing/2010/diagram" id="0" name="" descr="Preguntas con relleno sólido"/>
        </a:ext>
      </dgm:extLst>
    </dgm:pt>
    <dgm:pt modelId="{390863E6-1DBB-491C-97E1-AC7F06934011}" type="pres">
      <dgm:prSet presAssocID="{DFDEE767-0083-489B-AA15-AD6F080E3FC1}" presName="txShp" presStyleLbl="node1" presStyleIdx="3" presStyleCnt="4">
        <dgm:presLayoutVars>
          <dgm:bulletEnabled val="1"/>
        </dgm:presLayoutVars>
      </dgm:prSet>
      <dgm:spPr/>
    </dgm:pt>
  </dgm:ptLst>
  <dgm:cxnLst>
    <dgm:cxn modelId="{A8819305-27EE-4990-8B1A-CC2F1695A0D1}" srcId="{761C867B-B7C8-416D-9396-67EAD128818F}" destId="{DFDEE767-0083-489B-AA15-AD6F080E3FC1}" srcOrd="3" destOrd="0" parTransId="{25C39C8F-93E9-46B2-85E8-721E9677465B}" sibTransId="{E7C2E6DE-6C23-4B48-8E40-6288F6D86B16}"/>
    <dgm:cxn modelId="{72F89438-B900-49A3-8677-0A860C6A2511}" type="presOf" srcId="{050089EE-985B-4545-992B-FBF9FBCDF2BD}" destId="{1DC00C3A-8007-4F73-8EF6-DE19189759DD}" srcOrd="0" destOrd="0" presId="urn:microsoft.com/office/officeart/2005/8/layout/vList3"/>
    <dgm:cxn modelId="{6E74BA67-3D72-484A-8BCA-B3AEBC34315D}" srcId="{761C867B-B7C8-416D-9396-67EAD128818F}" destId="{3C808CE8-9881-4D74-A0FE-2AC942DDC2BF}" srcOrd="0" destOrd="0" parTransId="{0475071F-1F81-43FB-8D92-0592C3DD701B}" sibTransId="{C5061F7A-C505-4AE2-A225-3D96C31D1D9C}"/>
    <dgm:cxn modelId="{77BAAE4A-50A8-4D27-880C-637629C899C8}" srcId="{761C867B-B7C8-416D-9396-67EAD128818F}" destId="{CB140448-DFD8-4C6B-B9FE-37EB24C731FE}" srcOrd="2" destOrd="0" parTransId="{6AC9A0B6-1F08-4705-87A8-C961B3117224}" sibTransId="{C8D751E6-4EEA-40C7-BB52-2DA655D9BDA5}"/>
    <dgm:cxn modelId="{76DCE57E-283C-4028-9678-994A02A59797}" type="presOf" srcId="{DFDEE767-0083-489B-AA15-AD6F080E3FC1}" destId="{390863E6-1DBB-491C-97E1-AC7F06934011}" srcOrd="0" destOrd="0" presId="urn:microsoft.com/office/officeart/2005/8/layout/vList3"/>
    <dgm:cxn modelId="{03E11381-8B64-4E33-8EB2-32F3515FF335}" type="presOf" srcId="{CB140448-DFD8-4C6B-B9FE-37EB24C731FE}" destId="{731C10D5-B96F-4176-8574-6B29776DDA91}" srcOrd="0" destOrd="0" presId="urn:microsoft.com/office/officeart/2005/8/layout/vList3"/>
    <dgm:cxn modelId="{DA7A11C0-69F8-48FF-9322-DE282F5AAAE7}" type="presOf" srcId="{3C808CE8-9881-4D74-A0FE-2AC942DDC2BF}" destId="{2CC378D8-4B82-4C94-924C-A41771BFDBBF}" srcOrd="0" destOrd="0" presId="urn:microsoft.com/office/officeart/2005/8/layout/vList3"/>
    <dgm:cxn modelId="{2884E5E3-FE3C-410D-978D-1B8659D1AE61}" type="presOf" srcId="{761C867B-B7C8-416D-9396-67EAD128818F}" destId="{B143A531-8C81-44C8-BFF9-9D752C37CE92}" srcOrd="0" destOrd="0" presId="urn:microsoft.com/office/officeart/2005/8/layout/vList3"/>
    <dgm:cxn modelId="{1689C7FE-D586-452B-8BB8-DA1B8F167755}" srcId="{761C867B-B7C8-416D-9396-67EAD128818F}" destId="{050089EE-985B-4545-992B-FBF9FBCDF2BD}" srcOrd="1" destOrd="0" parTransId="{2146862C-F5DA-42CD-AEB8-A22ED66FA8DF}" sibTransId="{183D5B17-6267-4DD3-980D-9F931275370F}"/>
    <dgm:cxn modelId="{5943E1B4-FBB0-42CA-B8AF-019E8888FDFF}" type="presParOf" srcId="{B143A531-8C81-44C8-BFF9-9D752C37CE92}" destId="{C2C607C0-7B2B-4F45-A3EA-2CDD0B83483B}" srcOrd="0" destOrd="0" presId="urn:microsoft.com/office/officeart/2005/8/layout/vList3"/>
    <dgm:cxn modelId="{BED611D6-EA53-4208-B848-80672DEB8D63}" type="presParOf" srcId="{C2C607C0-7B2B-4F45-A3EA-2CDD0B83483B}" destId="{8596DE3B-5871-4353-ACF6-C704769E943D}" srcOrd="0" destOrd="0" presId="urn:microsoft.com/office/officeart/2005/8/layout/vList3"/>
    <dgm:cxn modelId="{B7E543D1-7047-4105-9F23-12E9AD9C8BCE}" type="presParOf" srcId="{C2C607C0-7B2B-4F45-A3EA-2CDD0B83483B}" destId="{2CC378D8-4B82-4C94-924C-A41771BFDBBF}" srcOrd="1" destOrd="0" presId="urn:microsoft.com/office/officeart/2005/8/layout/vList3"/>
    <dgm:cxn modelId="{F05ED5D6-829F-4A64-8CF7-C5E8898F2621}" type="presParOf" srcId="{B143A531-8C81-44C8-BFF9-9D752C37CE92}" destId="{349CD81E-9E4D-4B32-8A95-51C330A8C7C6}" srcOrd="1" destOrd="0" presId="urn:microsoft.com/office/officeart/2005/8/layout/vList3"/>
    <dgm:cxn modelId="{BB2697E8-DB43-4696-8D1E-A7D86FB089D7}" type="presParOf" srcId="{B143A531-8C81-44C8-BFF9-9D752C37CE92}" destId="{DDF17658-3716-43D7-AB14-4A99E7A3CD7F}" srcOrd="2" destOrd="0" presId="urn:microsoft.com/office/officeart/2005/8/layout/vList3"/>
    <dgm:cxn modelId="{DC532023-1AC2-499C-948F-1E034E052FA9}" type="presParOf" srcId="{DDF17658-3716-43D7-AB14-4A99E7A3CD7F}" destId="{17D2565F-20D1-4BEE-A45F-E2580C068BCA}" srcOrd="0" destOrd="0" presId="urn:microsoft.com/office/officeart/2005/8/layout/vList3"/>
    <dgm:cxn modelId="{C36D8B25-ED64-4238-8C08-8EBA37C3A134}" type="presParOf" srcId="{DDF17658-3716-43D7-AB14-4A99E7A3CD7F}" destId="{1DC00C3A-8007-4F73-8EF6-DE19189759DD}" srcOrd="1" destOrd="0" presId="urn:microsoft.com/office/officeart/2005/8/layout/vList3"/>
    <dgm:cxn modelId="{FFAA773B-6A02-4DEA-9503-3F921DF97759}" type="presParOf" srcId="{B143A531-8C81-44C8-BFF9-9D752C37CE92}" destId="{4933E967-597D-4C92-9A10-3ACAB8E52487}" srcOrd="3" destOrd="0" presId="urn:microsoft.com/office/officeart/2005/8/layout/vList3"/>
    <dgm:cxn modelId="{E19299EB-CC11-4AEC-83A6-A0BE8036D597}" type="presParOf" srcId="{B143A531-8C81-44C8-BFF9-9D752C37CE92}" destId="{4D8213C0-379D-4D99-9742-4E4D39715AC6}" srcOrd="4" destOrd="0" presId="urn:microsoft.com/office/officeart/2005/8/layout/vList3"/>
    <dgm:cxn modelId="{F9DB6BA7-D0A8-4DA7-801E-08F7B4220443}" type="presParOf" srcId="{4D8213C0-379D-4D99-9742-4E4D39715AC6}" destId="{1819ADDE-42BC-40F4-B1F1-E8FE560C6FD4}" srcOrd="0" destOrd="0" presId="urn:microsoft.com/office/officeart/2005/8/layout/vList3"/>
    <dgm:cxn modelId="{64313C28-8F0B-4AE6-A9E5-F8AF02F120EF}" type="presParOf" srcId="{4D8213C0-379D-4D99-9742-4E4D39715AC6}" destId="{731C10D5-B96F-4176-8574-6B29776DDA91}" srcOrd="1" destOrd="0" presId="urn:microsoft.com/office/officeart/2005/8/layout/vList3"/>
    <dgm:cxn modelId="{72D02D2D-8DB8-45B9-808E-7149A5165AC5}" type="presParOf" srcId="{B143A531-8C81-44C8-BFF9-9D752C37CE92}" destId="{9E6B4C78-F3E3-400C-9FF8-61DEFEA16353}" srcOrd="5" destOrd="0" presId="urn:microsoft.com/office/officeart/2005/8/layout/vList3"/>
    <dgm:cxn modelId="{6A0A0565-C9CD-46F8-8BC9-BD44CE028C93}" type="presParOf" srcId="{B143A531-8C81-44C8-BFF9-9D752C37CE92}" destId="{BBB9752A-2AE9-454C-B6CE-A1D711BF3FE9}" srcOrd="6" destOrd="0" presId="urn:microsoft.com/office/officeart/2005/8/layout/vList3"/>
    <dgm:cxn modelId="{B2C89233-3548-4569-86AF-7517D0057578}" type="presParOf" srcId="{BBB9752A-2AE9-454C-B6CE-A1D711BF3FE9}" destId="{F576A170-401C-4C15-B98C-E3760BC57881}" srcOrd="0" destOrd="0" presId="urn:microsoft.com/office/officeart/2005/8/layout/vList3"/>
    <dgm:cxn modelId="{47D8F6D4-423C-47BF-BACF-921D72F6DB6B}" type="presParOf" srcId="{BBB9752A-2AE9-454C-B6CE-A1D711BF3FE9}" destId="{390863E6-1DBB-491C-97E1-AC7F06934011}" srcOrd="1" destOrd="0" presId="urn:microsoft.com/office/officeart/2005/8/layout/vList3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7B733BF-D32F-4B0E-9C06-B85E8B618B27}" type="doc">
      <dgm:prSet loTypeId="urn:microsoft.com/office/officeart/2024/layout/BulletTimelineInverted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s-CL"/>
        </a:p>
      </dgm:t>
    </dgm:pt>
    <dgm:pt modelId="{434019B0-FE46-4AD2-849D-E970AC6CAE6B}">
      <dgm:prSet phldrT="[Texto]" custT="1"/>
      <dgm:spPr/>
      <dgm:t>
        <a:bodyPr/>
        <a:lstStyle/>
        <a:p>
          <a:pPr>
            <a:defRPr b="1"/>
          </a:pPr>
          <a:r>
            <a:rPr lang="es-CL" sz="1200" dirty="0">
              <a:latin typeface="Arial Nova Cond" panose="020B0506020202020204" pitchFamily="34" charset="0"/>
            </a:rPr>
            <a:t>Inicio ejecución presupuestaria y recepción de solicitudes</a:t>
          </a:r>
        </a:p>
      </dgm:t>
    </dgm:pt>
    <dgm:pt modelId="{77CFA5F9-14E8-4EA3-8DEA-E8431491200B}" type="parTrans" cxnId="{6EDEB523-F3E7-461B-9ED1-1150B07771D5}">
      <dgm:prSet/>
      <dgm:spPr/>
      <dgm:t>
        <a:bodyPr/>
        <a:lstStyle/>
        <a:p>
          <a:endParaRPr lang="es-CL"/>
        </a:p>
      </dgm:t>
    </dgm:pt>
    <dgm:pt modelId="{FD3CB7AB-769A-426D-A594-E29978CFE91B}" type="sibTrans" cxnId="{6EDEB523-F3E7-461B-9ED1-1150B07771D5}">
      <dgm:prSet/>
      <dgm:spPr/>
      <dgm:t>
        <a:bodyPr/>
        <a:lstStyle/>
        <a:p>
          <a:endParaRPr lang="es-CL"/>
        </a:p>
      </dgm:t>
    </dgm:pt>
    <dgm:pt modelId="{C56ACE10-07DE-46D5-AA52-00DA2B72AFB2}">
      <dgm:prSet phldrT="[Texto]" custT="1"/>
      <dgm:spPr/>
      <dgm:t>
        <a:bodyPr/>
        <a:lstStyle/>
        <a:p>
          <a:endParaRPr lang="es-CL" sz="1400" b="1" dirty="0">
            <a:latin typeface="Arial Nova Cond" panose="020B0506020202020204" pitchFamily="34" charset="0"/>
          </a:endParaRPr>
        </a:p>
        <a:p>
          <a:r>
            <a:rPr lang="es-CL" sz="1400" b="1" dirty="0">
              <a:latin typeface="Arial Nova Cond" panose="020B0506020202020204" pitchFamily="34" charset="0"/>
            </a:rPr>
            <a:t>3 de agosto 2026</a:t>
          </a:r>
        </a:p>
      </dgm:t>
    </dgm:pt>
    <dgm:pt modelId="{CA0ACA29-A764-43AD-803D-3ED37868C575}" type="parTrans" cxnId="{546A7A93-C336-4766-A5EA-A8783E5AD8E2}">
      <dgm:prSet/>
      <dgm:spPr/>
      <dgm:t>
        <a:bodyPr/>
        <a:lstStyle/>
        <a:p>
          <a:endParaRPr lang="es-CL"/>
        </a:p>
      </dgm:t>
    </dgm:pt>
    <dgm:pt modelId="{F70A84FE-E479-4626-8242-A33C79D3F2AB}" type="sibTrans" cxnId="{546A7A93-C336-4766-A5EA-A8783E5AD8E2}">
      <dgm:prSet/>
      <dgm:spPr/>
      <dgm:t>
        <a:bodyPr/>
        <a:lstStyle/>
        <a:p>
          <a:endParaRPr lang="es-CL"/>
        </a:p>
      </dgm:t>
    </dgm:pt>
    <dgm:pt modelId="{DE307262-8BD9-4490-A2CC-D6322281E9C0}">
      <dgm:prSet phldrT="[Texto]" custT="1"/>
      <dgm:spPr/>
      <dgm:t>
        <a:bodyPr/>
        <a:lstStyle/>
        <a:p>
          <a:pPr>
            <a:defRPr b="1"/>
          </a:pPr>
          <a:r>
            <a:rPr lang="es-CL" sz="1200" dirty="0">
              <a:latin typeface="Arial Nova Cond" panose="020B0506020202020204" pitchFamily="34" charset="0"/>
            </a:rPr>
            <a:t>Fin de periodo de recepción de solicitudes</a:t>
          </a:r>
        </a:p>
      </dgm:t>
    </dgm:pt>
    <dgm:pt modelId="{CB4F0F29-1193-4263-AE2B-2A2C38EAC39C}" type="parTrans" cxnId="{0AC272EB-F389-4919-95CB-78460E306444}">
      <dgm:prSet/>
      <dgm:spPr/>
      <dgm:t>
        <a:bodyPr/>
        <a:lstStyle/>
        <a:p>
          <a:endParaRPr lang="es-CL"/>
        </a:p>
      </dgm:t>
    </dgm:pt>
    <dgm:pt modelId="{15FEF819-8A99-45F3-AE20-347C013F40C5}" type="sibTrans" cxnId="{0AC272EB-F389-4919-95CB-78460E306444}">
      <dgm:prSet/>
      <dgm:spPr/>
      <dgm:t>
        <a:bodyPr/>
        <a:lstStyle/>
        <a:p>
          <a:endParaRPr lang="es-CL"/>
        </a:p>
      </dgm:t>
    </dgm:pt>
    <dgm:pt modelId="{BE48C4A8-3598-4D38-B335-46DB4A79C7DC}">
      <dgm:prSet phldrT="[Texto]" custT="1"/>
      <dgm:spPr/>
      <dgm:t>
        <a:bodyPr/>
        <a:lstStyle/>
        <a:p>
          <a:endParaRPr lang="es-CL" sz="1400" b="1" dirty="0">
            <a:latin typeface="Arial Nova Cond" panose="020B0506020202020204" pitchFamily="34" charset="0"/>
          </a:endParaRPr>
        </a:p>
        <a:p>
          <a:r>
            <a:rPr lang="es-CL" sz="1400" b="1" dirty="0">
              <a:latin typeface="Arial Nova Cond" panose="020B0506020202020204" pitchFamily="34" charset="0"/>
            </a:rPr>
            <a:t>30 de septiembre 2026</a:t>
          </a:r>
        </a:p>
      </dgm:t>
    </dgm:pt>
    <dgm:pt modelId="{7F311408-74A5-4E7F-A2ED-B5809C066FCA}" type="parTrans" cxnId="{0661074C-D132-4062-B20C-EFFF03B7CB46}">
      <dgm:prSet/>
      <dgm:spPr/>
      <dgm:t>
        <a:bodyPr/>
        <a:lstStyle/>
        <a:p>
          <a:endParaRPr lang="es-CL"/>
        </a:p>
      </dgm:t>
    </dgm:pt>
    <dgm:pt modelId="{9EE86219-BDF9-4091-AB17-9FE15CE75475}" type="sibTrans" cxnId="{0661074C-D132-4062-B20C-EFFF03B7CB46}">
      <dgm:prSet/>
      <dgm:spPr/>
      <dgm:t>
        <a:bodyPr/>
        <a:lstStyle/>
        <a:p>
          <a:endParaRPr lang="es-CL"/>
        </a:p>
      </dgm:t>
    </dgm:pt>
    <dgm:pt modelId="{4B0E35A8-479F-4588-AC23-2DF93613471D}">
      <dgm:prSet phldrT="[Texto]" custT="1"/>
      <dgm:spPr/>
      <dgm:t>
        <a:bodyPr/>
        <a:lstStyle/>
        <a:p>
          <a:pPr>
            <a:defRPr b="1"/>
          </a:pPr>
          <a:r>
            <a:rPr lang="es-CL" sz="1200" dirty="0">
              <a:latin typeface="Arial Nova Cond" panose="020B0506020202020204" pitchFamily="34" charset="0"/>
            </a:rPr>
            <a:t>Entrega del Informe final</a:t>
          </a:r>
        </a:p>
      </dgm:t>
    </dgm:pt>
    <dgm:pt modelId="{2F698B67-30B4-403E-8CF8-EF2B87509AC1}" type="parTrans" cxnId="{7AF7A909-77C6-41D7-8EA2-9E7DB1AC489A}">
      <dgm:prSet/>
      <dgm:spPr/>
      <dgm:t>
        <a:bodyPr/>
        <a:lstStyle/>
        <a:p>
          <a:endParaRPr lang="es-CL"/>
        </a:p>
      </dgm:t>
    </dgm:pt>
    <dgm:pt modelId="{498699E0-0ED6-4762-A45B-AC578A29D1FA}" type="sibTrans" cxnId="{7AF7A909-77C6-41D7-8EA2-9E7DB1AC489A}">
      <dgm:prSet/>
      <dgm:spPr/>
      <dgm:t>
        <a:bodyPr/>
        <a:lstStyle/>
        <a:p>
          <a:endParaRPr lang="es-CL"/>
        </a:p>
      </dgm:t>
    </dgm:pt>
    <dgm:pt modelId="{90682EF0-B078-4C02-BB79-BDD26201F15B}">
      <dgm:prSet phldrT="[Texto]" custT="1"/>
      <dgm:spPr/>
      <dgm:t>
        <a:bodyPr/>
        <a:lstStyle/>
        <a:p>
          <a:endParaRPr lang="es-CL" sz="1500" dirty="0"/>
        </a:p>
        <a:p>
          <a:r>
            <a:rPr lang="es-CL" sz="1400" b="1" dirty="0">
              <a:latin typeface="Arial Nova Cond" panose="020B0506020202020204" pitchFamily="34" charset="0"/>
            </a:rPr>
            <a:t>30 de julio 2027</a:t>
          </a:r>
        </a:p>
      </dgm:t>
    </dgm:pt>
    <dgm:pt modelId="{1188989E-406C-464D-B600-C6E77B95A634}" type="parTrans" cxnId="{174DFCB4-25D7-4711-B1C2-667E6DA204B0}">
      <dgm:prSet/>
      <dgm:spPr/>
      <dgm:t>
        <a:bodyPr/>
        <a:lstStyle/>
        <a:p>
          <a:endParaRPr lang="es-CL"/>
        </a:p>
      </dgm:t>
    </dgm:pt>
    <dgm:pt modelId="{B0257F62-230D-4E4C-84F0-4E2E07BCB44F}" type="sibTrans" cxnId="{174DFCB4-25D7-4711-B1C2-667E6DA204B0}">
      <dgm:prSet/>
      <dgm:spPr/>
      <dgm:t>
        <a:bodyPr/>
        <a:lstStyle/>
        <a:p>
          <a:endParaRPr lang="es-CL"/>
        </a:p>
      </dgm:t>
    </dgm:pt>
    <dgm:pt modelId="{131936B3-CC0A-4686-B7E2-0F1159DD3FAA}" type="pres">
      <dgm:prSet presAssocID="{C7B733BF-D32F-4B0E-9C06-B85E8B618B27}" presName="root" presStyleCnt="0">
        <dgm:presLayoutVars>
          <dgm:dir/>
          <dgm:animLvl val="lvl"/>
        </dgm:presLayoutVars>
      </dgm:prSet>
      <dgm:spPr/>
    </dgm:pt>
    <dgm:pt modelId="{E5D01E0D-5285-4072-9A55-1E2CBA65EF91}" type="pres">
      <dgm:prSet presAssocID="{C7B733BF-D32F-4B0E-9C06-B85E8B618B27}" presName="divider" presStyleCnt="0"/>
      <dgm:spPr/>
    </dgm:pt>
    <dgm:pt modelId="{4F0B7CB2-25C1-4BA8-AF91-2709C231263F}" type="pres">
      <dgm:prSet presAssocID="{C7B733BF-D32F-4B0E-9C06-B85E8B618B27}" presName="rectBar" presStyleLbl="dkBgShp" presStyleIdx="0" presStyleCnt="5"/>
      <dgm:spPr>
        <a:solidFill>
          <a:srgbClr val="1CA498"/>
        </a:solidFill>
        <a:ln>
          <a:solidFill>
            <a:srgbClr val="1CA498"/>
          </a:solidFill>
        </a:ln>
        <a:effectLst/>
      </dgm:spPr>
    </dgm:pt>
    <dgm:pt modelId="{CD42AEDD-70F3-4126-A8D9-3201BF93C5CC}" type="pres">
      <dgm:prSet presAssocID="{C7B733BF-D32F-4B0E-9C06-B85E8B618B27}" presName="chevronArrow" presStyleLbl="dkBgShp" presStyleIdx="1" presStyleCnt="5"/>
      <dgm:spPr>
        <a:solidFill>
          <a:srgbClr val="1CA498"/>
        </a:solidFill>
        <a:ln>
          <a:solidFill>
            <a:srgbClr val="1CA498"/>
          </a:solidFill>
        </a:ln>
        <a:effectLst/>
      </dgm:spPr>
    </dgm:pt>
    <dgm:pt modelId="{D2CB3490-3DE8-4C19-8301-C4D4AAD70B4F}" type="pres">
      <dgm:prSet presAssocID="{C7B733BF-D32F-4B0E-9C06-B85E8B618B27}" presName="nodes" presStyleCnt="0">
        <dgm:presLayoutVars>
          <dgm:chMax/>
          <dgm:chPref/>
          <dgm:animLvl val="lvl"/>
        </dgm:presLayoutVars>
      </dgm:prSet>
      <dgm:spPr/>
    </dgm:pt>
    <dgm:pt modelId="{27D30B22-4D61-43F1-B5B7-8A5D3A6798A9}" type="pres">
      <dgm:prSet presAssocID="{434019B0-FE46-4AD2-849D-E970AC6CAE6B}" presName="composite" presStyleCnt="0"/>
      <dgm:spPr/>
    </dgm:pt>
    <dgm:pt modelId="{0C8E98EA-6E57-44AA-A5F1-6A1E832BE640}" type="pres">
      <dgm:prSet presAssocID="{434019B0-FE46-4AD2-849D-E970AC6CAE6B}" presName="DropPinPlaceHolder" presStyleCnt="0"/>
      <dgm:spPr/>
    </dgm:pt>
    <dgm:pt modelId="{8B63797D-904C-4A37-A71C-915560274ED9}" type="pres">
      <dgm:prSet presAssocID="{434019B0-FE46-4AD2-849D-E970AC6CAE6B}" presName="DropPin" presStyleLbl="alignNode1" presStyleIdx="0" presStyleCnt="3"/>
      <dgm:spPr/>
    </dgm:pt>
    <dgm:pt modelId="{4B293BB0-17C9-41DF-9875-7C287F408B67}" type="pres">
      <dgm:prSet presAssocID="{434019B0-FE46-4AD2-849D-E970AC6CAE6B}" presName="Ellipse" presStyleLbl="fgAcc1" presStyleIdx="0" presStyleCnt="3"/>
      <dgm:spPr/>
    </dgm:pt>
    <dgm:pt modelId="{7F431F3E-8767-4D10-8188-4AB6B298512E}" type="pres">
      <dgm:prSet presAssocID="{434019B0-FE46-4AD2-849D-E970AC6CAE6B}" presName="L2TextContainer" presStyleLbl="revTx" presStyleIdx="0" presStyleCnt="6">
        <dgm:presLayoutVars>
          <dgm:bulletEnabled val="1"/>
        </dgm:presLayoutVars>
      </dgm:prSet>
      <dgm:spPr/>
    </dgm:pt>
    <dgm:pt modelId="{8A9E2D9C-8FAA-40DD-9C47-54D47113C512}" type="pres">
      <dgm:prSet presAssocID="{434019B0-FE46-4AD2-849D-E970AC6CAE6B}" presName="L1TextContainer" presStyleLbl="revTx" presStyleIdx="1" presStyleCnt="6">
        <dgm:presLayoutVars>
          <dgm:chMax val="1"/>
          <dgm:chPref val="1"/>
          <dgm:bulletEnabled val="1"/>
        </dgm:presLayoutVars>
      </dgm:prSet>
      <dgm:spPr/>
    </dgm:pt>
    <dgm:pt modelId="{874946C6-4806-409F-AD49-909C7BA5F88F}" type="pres">
      <dgm:prSet presAssocID="{434019B0-FE46-4AD2-849D-E970AC6CAE6B}" presName="ConnectLine" presStyleLbl="dkBgShp" presStyleIdx="2" presStyleCnt="5"/>
      <dgm:spPr>
        <a:solidFill>
          <a:srgbClr val="1CA498"/>
        </a:solidFill>
        <a:ln>
          <a:solidFill>
            <a:srgbClr val="1CA498"/>
          </a:solidFill>
        </a:ln>
      </dgm:spPr>
    </dgm:pt>
    <dgm:pt modelId="{AD700E02-1223-4C2A-96D9-66EF1DC04276}" type="pres">
      <dgm:prSet presAssocID="{434019B0-FE46-4AD2-849D-E970AC6CAE6B}" presName="ConnectorPoint" presStyleCnt="0"/>
      <dgm:spPr/>
    </dgm:pt>
    <dgm:pt modelId="{AB3E5267-A810-442E-B351-DD65BAA78203}" type="pres">
      <dgm:prSet presAssocID="{434019B0-FE46-4AD2-849D-E970AC6CAE6B}" presName="Bullet" presStyleLbl="lnNode1" presStyleIdx="0" presStyleCnt="3"/>
      <dgm:spPr>
        <a:solidFill>
          <a:schemeClr val="accent2"/>
        </a:solidFill>
      </dgm:spPr>
    </dgm:pt>
    <dgm:pt modelId="{874D488D-6B3B-4ED4-98E4-8E4449CA8236}" type="pres">
      <dgm:prSet presAssocID="{434019B0-FE46-4AD2-849D-E970AC6CAE6B}" presName="EmptyPlaceHolder" presStyleCnt="0"/>
      <dgm:spPr/>
    </dgm:pt>
    <dgm:pt modelId="{D863AC33-777A-4508-839A-1FADF50338FB}" type="pres">
      <dgm:prSet presAssocID="{FD3CB7AB-769A-426D-A594-E29978CFE91B}" presName="spaceBetweenRectangles" presStyleCnt="0"/>
      <dgm:spPr/>
    </dgm:pt>
    <dgm:pt modelId="{5CA858EA-F26C-4FF5-A236-BC882B9BBBB7}" type="pres">
      <dgm:prSet presAssocID="{DE307262-8BD9-4490-A2CC-D6322281E9C0}" presName="composite" presStyleCnt="0"/>
      <dgm:spPr/>
    </dgm:pt>
    <dgm:pt modelId="{9A9B468A-C001-4CB0-A197-76B40F51A445}" type="pres">
      <dgm:prSet presAssocID="{DE307262-8BD9-4490-A2CC-D6322281E9C0}" presName="DropPinPlaceHolder" presStyleCnt="0"/>
      <dgm:spPr/>
    </dgm:pt>
    <dgm:pt modelId="{23589B95-3F82-45D2-81C5-23DDB551D595}" type="pres">
      <dgm:prSet presAssocID="{DE307262-8BD9-4490-A2CC-D6322281E9C0}" presName="DropPin" presStyleLbl="alignNode1" presStyleIdx="1" presStyleCnt="3"/>
      <dgm:spPr/>
    </dgm:pt>
    <dgm:pt modelId="{AE671DE8-B9C3-48F3-BEC1-18D530C163EB}" type="pres">
      <dgm:prSet presAssocID="{DE307262-8BD9-4490-A2CC-D6322281E9C0}" presName="Ellipse" presStyleLbl="fgAcc1" presStyleIdx="1" presStyleCnt="3"/>
      <dgm:spPr/>
    </dgm:pt>
    <dgm:pt modelId="{370142AA-2339-4433-A79A-F4DBAF640D14}" type="pres">
      <dgm:prSet presAssocID="{DE307262-8BD9-4490-A2CC-D6322281E9C0}" presName="L2TextContainer" presStyleLbl="revTx" presStyleIdx="2" presStyleCnt="6">
        <dgm:presLayoutVars>
          <dgm:bulletEnabled val="1"/>
        </dgm:presLayoutVars>
      </dgm:prSet>
      <dgm:spPr/>
    </dgm:pt>
    <dgm:pt modelId="{BFF8B8C0-2A36-47FF-BCA8-96F804CFF698}" type="pres">
      <dgm:prSet presAssocID="{DE307262-8BD9-4490-A2CC-D6322281E9C0}" presName="L1TextContainer" presStyleLbl="revTx" presStyleIdx="3" presStyleCnt="6">
        <dgm:presLayoutVars>
          <dgm:chMax val="1"/>
          <dgm:chPref val="1"/>
          <dgm:bulletEnabled val="1"/>
        </dgm:presLayoutVars>
      </dgm:prSet>
      <dgm:spPr/>
    </dgm:pt>
    <dgm:pt modelId="{F9CD48AD-F70C-4DDE-B495-80467B401DDC}" type="pres">
      <dgm:prSet presAssocID="{DE307262-8BD9-4490-A2CC-D6322281E9C0}" presName="ConnectLine" presStyleLbl="dkBgShp" presStyleIdx="3" presStyleCnt="5"/>
      <dgm:spPr>
        <a:solidFill>
          <a:srgbClr val="1CA498"/>
        </a:solidFill>
        <a:ln>
          <a:solidFill>
            <a:srgbClr val="1CA498"/>
          </a:solidFill>
        </a:ln>
      </dgm:spPr>
    </dgm:pt>
    <dgm:pt modelId="{5287B076-9458-4766-8265-CECF75AFE753}" type="pres">
      <dgm:prSet presAssocID="{DE307262-8BD9-4490-A2CC-D6322281E9C0}" presName="ConnectorPoint" presStyleCnt="0"/>
      <dgm:spPr/>
    </dgm:pt>
    <dgm:pt modelId="{295B6306-D5BD-42A3-A82C-B750DB4C8684}" type="pres">
      <dgm:prSet presAssocID="{DE307262-8BD9-4490-A2CC-D6322281E9C0}" presName="Bullet" presStyleLbl="lnNode1" presStyleIdx="1" presStyleCnt="3"/>
      <dgm:spPr>
        <a:solidFill>
          <a:schemeClr val="accent2"/>
        </a:solidFill>
      </dgm:spPr>
    </dgm:pt>
    <dgm:pt modelId="{C016E9D3-3CE4-4A92-A8BF-57A313398D30}" type="pres">
      <dgm:prSet presAssocID="{DE307262-8BD9-4490-A2CC-D6322281E9C0}" presName="EmptyPlaceHolder" presStyleCnt="0"/>
      <dgm:spPr/>
    </dgm:pt>
    <dgm:pt modelId="{C455DCC6-C649-4593-9D5B-A302A3C69304}" type="pres">
      <dgm:prSet presAssocID="{15FEF819-8A99-45F3-AE20-347C013F40C5}" presName="spaceBetweenRectangles" presStyleCnt="0"/>
      <dgm:spPr/>
    </dgm:pt>
    <dgm:pt modelId="{A4946DE4-753E-4435-82EE-452209353D88}" type="pres">
      <dgm:prSet presAssocID="{4B0E35A8-479F-4588-AC23-2DF93613471D}" presName="composite" presStyleCnt="0"/>
      <dgm:spPr/>
    </dgm:pt>
    <dgm:pt modelId="{B2B58D68-DC60-41C8-A5FC-9961E3236B23}" type="pres">
      <dgm:prSet presAssocID="{4B0E35A8-479F-4588-AC23-2DF93613471D}" presName="DropPinPlaceHolder" presStyleCnt="0"/>
      <dgm:spPr/>
    </dgm:pt>
    <dgm:pt modelId="{5ED612BF-990F-4C5A-B170-A7C47B2D3842}" type="pres">
      <dgm:prSet presAssocID="{4B0E35A8-479F-4588-AC23-2DF93613471D}" presName="DropPin" presStyleLbl="alignNode1" presStyleIdx="2" presStyleCnt="3"/>
      <dgm:spPr/>
    </dgm:pt>
    <dgm:pt modelId="{1D3BB582-9ACB-47B3-844B-C0EF8AA85585}" type="pres">
      <dgm:prSet presAssocID="{4B0E35A8-479F-4588-AC23-2DF93613471D}" presName="Ellipse" presStyleLbl="fgAcc1" presStyleIdx="2" presStyleCnt="3"/>
      <dgm:spPr/>
    </dgm:pt>
    <dgm:pt modelId="{A069FA4A-0761-421C-B9A3-CE61948CC3F8}" type="pres">
      <dgm:prSet presAssocID="{4B0E35A8-479F-4588-AC23-2DF93613471D}" presName="L2TextContainer" presStyleLbl="revTx" presStyleIdx="4" presStyleCnt="6">
        <dgm:presLayoutVars>
          <dgm:bulletEnabled val="1"/>
        </dgm:presLayoutVars>
      </dgm:prSet>
      <dgm:spPr/>
    </dgm:pt>
    <dgm:pt modelId="{43DBF18C-7624-40D9-A1FB-8621E0E64801}" type="pres">
      <dgm:prSet presAssocID="{4B0E35A8-479F-4588-AC23-2DF93613471D}" presName="L1TextContainer" presStyleLbl="revTx" presStyleIdx="5" presStyleCnt="6">
        <dgm:presLayoutVars>
          <dgm:chMax val="1"/>
          <dgm:chPref val="1"/>
          <dgm:bulletEnabled val="1"/>
        </dgm:presLayoutVars>
      </dgm:prSet>
      <dgm:spPr/>
    </dgm:pt>
    <dgm:pt modelId="{55D49EC3-212A-435B-9423-2E320CE4A9BA}" type="pres">
      <dgm:prSet presAssocID="{4B0E35A8-479F-4588-AC23-2DF93613471D}" presName="ConnectLine" presStyleLbl="dkBgShp" presStyleIdx="4" presStyleCnt="5"/>
      <dgm:spPr>
        <a:solidFill>
          <a:srgbClr val="1CA498"/>
        </a:solidFill>
        <a:ln>
          <a:solidFill>
            <a:srgbClr val="1CA498"/>
          </a:solidFill>
        </a:ln>
      </dgm:spPr>
    </dgm:pt>
    <dgm:pt modelId="{87273437-690E-4ADD-A3F0-813BA72EFC0B}" type="pres">
      <dgm:prSet presAssocID="{4B0E35A8-479F-4588-AC23-2DF93613471D}" presName="ConnectorPoint" presStyleCnt="0"/>
      <dgm:spPr/>
    </dgm:pt>
    <dgm:pt modelId="{D0530C2A-42BF-43A7-B4BE-78D5AE47B86D}" type="pres">
      <dgm:prSet presAssocID="{4B0E35A8-479F-4588-AC23-2DF93613471D}" presName="Bullet" presStyleLbl="lnNode1" presStyleIdx="2" presStyleCnt="3"/>
      <dgm:spPr>
        <a:solidFill>
          <a:schemeClr val="accent2"/>
        </a:solidFill>
      </dgm:spPr>
    </dgm:pt>
    <dgm:pt modelId="{8AB4844E-394C-4D57-88D9-34250E32F43A}" type="pres">
      <dgm:prSet presAssocID="{4B0E35A8-479F-4588-AC23-2DF93613471D}" presName="EmptyPlaceHolder" presStyleCnt="0"/>
      <dgm:spPr/>
    </dgm:pt>
  </dgm:ptLst>
  <dgm:cxnLst>
    <dgm:cxn modelId="{7AF7A909-77C6-41D7-8EA2-9E7DB1AC489A}" srcId="{C7B733BF-D32F-4B0E-9C06-B85E8B618B27}" destId="{4B0E35A8-479F-4588-AC23-2DF93613471D}" srcOrd="2" destOrd="0" parTransId="{2F698B67-30B4-403E-8CF8-EF2B87509AC1}" sibTransId="{498699E0-0ED6-4762-A45B-AC578A29D1FA}"/>
    <dgm:cxn modelId="{6EDEB523-F3E7-461B-9ED1-1150B07771D5}" srcId="{C7B733BF-D32F-4B0E-9C06-B85E8B618B27}" destId="{434019B0-FE46-4AD2-849D-E970AC6CAE6B}" srcOrd="0" destOrd="0" parTransId="{77CFA5F9-14E8-4EA3-8DEA-E8431491200B}" sibTransId="{FD3CB7AB-769A-426D-A594-E29978CFE91B}"/>
    <dgm:cxn modelId="{D5E94F39-1165-41D5-8FC2-13B537FB6AD9}" type="presOf" srcId="{DE307262-8BD9-4490-A2CC-D6322281E9C0}" destId="{BFF8B8C0-2A36-47FF-BCA8-96F804CFF698}" srcOrd="0" destOrd="0" presId="urn:microsoft.com/office/officeart/2024/layout/BulletTimelineInverted"/>
    <dgm:cxn modelId="{0661074C-D132-4062-B20C-EFFF03B7CB46}" srcId="{DE307262-8BD9-4490-A2CC-D6322281E9C0}" destId="{BE48C4A8-3598-4D38-B335-46DB4A79C7DC}" srcOrd="0" destOrd="0" parTransId="{7F311408-74A5-4E7F-A2ED-B5809C066FCA}" sibTransId="{9EE86219-BDF9-4091-AB17-9FE15CE75475}"/>
    <dgm:cxn modelId="{87D5E555-90C9-45D3-8D76-5975F870AA09}" type="presOf" srcId="{C7B733BF-D32F-4B0E-9C06-B85E8B618B27}" destId="{131936B3-CC0A-4686-B7E2-0F1159DD3FAA}" srcOrd="0" destOrd="0" presId="urn:microsoft.com/office/officeart/2024/layout/BulletTimelineInverted"/>
    <dgm:cxn modelId="{B79B4B83-01E8-4F60-871C-1922843998D4}" type="presOf" srcId="{434019B0-FE46-4AD2-849D-E970AC6CAE6B}" destId="{8A9E2D9C-8FAA-40DD-9C47-54D47113C512}" srcOrd="0" destOrd="0" presId="urn:microsoft.com/office/officeart/2024/layout/BulletTimelineInverted"/>
    <dgm:cxn modelId="{546A7A93-C336-4766-A5EA-A8783E5AD8E2}" srcId="{434019B0-FE46-4AD2-849D-E970AC6CAE6B}" destId="{C56ACE10-07DE-46D5-AA52-00DA2B72AFB2}" srcOrd="0" destOrd="0" parTransId="{CA0ACA29-A764-43AD-803D-3ED37868C575}" sibTransId="{F70A84FE-E479-4626-8242-A33C79D3F2AB}"/>
    <dgm:cxn modelId="{0DC138A7-98A7-4A48-9D44-CD08DD5A9628}" type="presOf" srcId="{BE48C4A8-3598-4D38-B335-46DB4A79C7DC}" destId="{370142AA-2339-4433-A79A-F4DBAF640D14}" srcOrd="0" destOrd="0" presId="urn:microsoft.com/office/officeart/2024/layout/BulletTimelineInverted"/>
    <dgm:cxn modelId="{174DFCB4-25D7-4711-B1C2-667E6DA204B0}" srcId="{4B0E35A8-479F-4588-AC23-2DF93613471D}" destId="{90682EF0-B078-4C02-BB79-BDD26201F15B}" srcOrd="0" destOrd="0" parTransId="{1188989E-406C-464D-B600-C6E77B95A634}" sibTransId="{B0257F62-230D-4E4C-84F0-4E2E07BCB44F}"/>
    <dgm:cxn modelId="{10BD8ED2-12B8-43DF-B720-83939F93C2CC}" type="presOf" srcId="{C56ACE10-07DE-46D5-AA52-00DA2B72AFB2}" destId="{7F431F3E-8767-4D10-8188-4AB6B298512E}" srcOrd="0" destOrd="0" presId="urn:microsoft.com/office/officeart/2024/layout/BulletTimelineInverted"/>
    <dgm:cxn modelId="{38292CE1-B45D-4599-BC29-C7EB218E2121}" type="presOf" srcId="{90682EF0-B078-4C02-BB79-BDD26201F15B}" destId="{A069FA4A-0761-421C-B9A3-CE61948CC3F8}" srcOrd="0" destOrd="0" presId="urn:microsoft.com/office/officeart/2024/layout/BulletTimelineInverted"/>
    <dgm:cxn modelId="{3F52CEEA-1EB0-4611-BD01-EEC6DED88B13}" type="presOf" srcId="{4B0E35A8-479F-4588-AC23-2DF93613471D}" destId="{43DBF18C-7624-40D9-A1FB-8621E0E64801}" srcOrd="0" destOrd="0" presId="urn:microsoft.com/office/officeart/2024/layout/BulletTimelineInverted"/>
    <dgm:cxn modelId="{0AC272EB-F389-4919-95CB-78460E306444}" srcId="{C7B733BF-D32F-4B0E-9C06-B85E8B618B27}" destId="{DE307262-8BD9-4490-A2CC-D6322281E9C0}" srcOrd="1" destOrd="0" parTransId="{CB4F0F29-1193-4263-AE2B-2A2C38EAC39C}" sibTransId="{15FEF819-8A99-45F3-AE20-347C013F40C5}"/>
    <dgm:cxn modelId="{ED28C4AE-3F13-41D5-BE2E-BB5AC8660347}" type="presParOf" srcId="{131936B3-CC0A-4686-B7E2-0F1159DD3FAA}" destId="{E5D01E0D-5285-4072-9A55-1E2CBA65EF91}" srcOrd="0" destOrd="0" presId="urn:microsoft.com/office/officeart/2024/layout/BulletTimelineInverted"/>
    <dgm:cxn modelId="{F1A0101A-D7BE-44E4-8981-29A89481EAA2}" type="presParOf" srcId="{E5D01E0D-5285-4072-9A55-1E2CBA65EF91}" destId="{4F0B7CB2-25C1-4BA8-AF91-2709C231263F}" srcOrd="0" destOrd="0" presId="urn:microsoft.com/office/officeart/2024/layout/BulletTimelineInverted"/>
    <dgm:cxn modelId="{93F6C92E-EF2B-4DF1-8118-7C331C0B5943}" type="presParOf" srcId="{E5D01E0D-5285-4072-9A55-1E2CBA65EF91}" destId="{CD42AEDD-70F3-4126-A8D9-3201BF93C5CC}" srcOrd="1" destOrd="0" presId="urn:microsoft.com/office/officeart/2024/layout/BulletTimelineInverted"/>
    <dgm:cxn modelId="{AB0E4966-A6AA-4BB2-91C2-9ACECCAA2431}" type="presParOf" srcId="{131936B3-CC0A-4686-B7E2-0F1159DD3FAA}" destId="{D2CB3490-3DE8-4C19-8301-C4D4AAD70B4F}" srcOrd="1" destOrd="0" presId="urn:microsoft.com/office/officeart/2024/layout/BulletTimelineInverted"/>
    <dgm:cxn modelId="{575C3715-313A-447E-A345-F68A6F80653A}" type="presParOf" srcId="{D2CB3490-3DE8-4C19-8301-C4D4AAD70B4F}" destId="{27D30B22-4D61-43F1-B5B7-8A5D3A6798A9}" srcOrd="0" destOrd="0" presId="urn:microsoft.com/office/officeart/2024/layout/BulletTimelineInverted"/>
    <dgm:cxn modelId="{E3C0338C-7370-4ACF-A423-55F5B90011CC}" type="presParOf" srcId="{27D30B22-4D61-43F1-B5B7-8A5D3A6798A9}" destId="{0C8E98EA-6E57-44AA-A5F1-6A1E832BE640}" srcOrd="0" destOrd="0" presId="urn:microsoft.com/office/officeart/2024/layout/BulletTimelineInverted"/>
    <dgm:cxn modelId="{771E451D-6EDD-4EFA-8739-C575BD96B9BC}" type="presParOf" srcId="{0C8E98EA-6E57-44AA-A5F1-6A1E832BE640}" destId="{8B63797D-904C-4A37-A71C-915560274ED9}" srcOrd="0" destOrd="0" presId="urn:microsoft.com/office/officeart/2024/layout/BulletTimelineInverted"/>
    <dgm:cxn modelId="{8757A212-3983-4BCA-BDE1-9E68A1D97D5C}" type="presParOf" srcId="{0C8E98EA-6E57-44AA-A5F1-6A1E832BE640}" destId="{4B293BB0-17C9-41DF-9875-7C287F408B67}" srcOrd="1" destOrd="0" presId="urn:microsoft.com/office/officeart/2024/layout/BulletTimelineInverted"/>
    <dgm:cxn modelId="{DF57A754-8664-4C03-B442-8FB5367BF9E9}" type="presParOf" srcId="{27D30B22-4D61-43F1-B5B7-8A5D3A6798A9}" destId="{7F431F3E-8767-4D10-8188-4AB6B298512E}" srcOrd="1" destOrd="0" presId="urn:microsoft.com/office/officeart/2024/layout/BulletTimelineInverted"/>
    <dgm:cxn modelId="{12D10258-C99E-4EAE-8921-2464C074371D}" type="presParOf" srcId="{27D30B22-4D61-43F1-B5B7-8A5D3A6798A9}" destId="{8A9E2D9C-8FAA-40DD-9C47-54D47113C512}" srcOrd="2" destOrd="0" presId="urn:microsoft.com/office/officeart/2024/layout/BulletTimelineInverted"/>
    <dgm:cxn modelId="{AD78EDFE-D1F1-49B3-A49D-40A61CE6DA88}" type="presParOf" srcId="{27D30B22-4D61-43F1-B5B7-8A5D3A6798A9}" destId="{874946C6-4806-409F-AD49-909C7BA5F88F}" srcOrd="3" destOrd="0" presId="urn:microsoft.com/office/officeart/2024/layout/BulletTimelineInverted"/>
    <dgm:cxn modelId="{82E96467-E0EB-43E7-8476-E7C3FDD0638C}" type="presParOf" srcId="{27D30B22-4D61-43F1-B5B7-8A5D3A6798A9}" destId="{AD700E02-1223-4C2A-96D9-66EF1DC04276}" srcOrd="4" destOrd="0" presId="urn:microsoft.com/office/officeart/2024/layout/BulletTimelineInverted"/>
    <dgm:cxn modelId="{846353B0-C1BE-415F-AF08-B2CD6823A0E6}" type="presParOf" srcId="{AD700E02-1223-4C2A-96D9-66EF1DC04276}" destId="{AB3E5267-A810-442E-B351-DD65BAA78203}" srcOrd="0" destOrd="0" presId="urn:microsoft.com/office/officeart/2024/layout/BulletTimelineInverted"/>
    <dgm:cxn modelId="{1BECF6E2-B76C-46E7-82C0-C46872E9B100}" type="presParOf" srcId="{27D30B22-4D61-43F1-B5B7-8A5D3A6798A9}" destId="{874D488D-6B3B-4ED4-98E4-8E4449CA8236}" srcOrd="5" destOrd="0" presId="urn:microsoft.com/office/officeart/2024/layout/BulletTimelineInverted"/>
    <dgm:cxn modelId="{9261544E-0111-483C-93B7-7C9EFE07D0A4}" type="presParOf" srcId="{D2CB3490-3DE8-4C19-8301-C4D4AAD70B4F}" destId="{D863AC33-777A-4508-839A-1FADF50338FB}" srcOrd="1" destOrd="0" presId="urn:microsoft.com/office/officeart/2024/layout/BulletTimelineInverted"/>
    <dgm:cxn modelId="{281D0538-DD05-4E56-A2A6-EF84BC56ADEC}" type="presParOf" srcId="{D2CB3490-3DE8-4C19-8301-C4D4AAD70B4F}" destId="{5CA858EA-F26C-4FF5-A236-BC882B9BBBB7}" srcOrd="2" destOrd="0" presId="urn:microsoft.com/office/officeart/2024/layout/BulletTimelineInverted"/>
    <dgm:cxn modelId="{16FD65B8-3A7F-4282-86E3-183C3C82F845}" type="presParOf" srcId="{5CA858EA-F26C-4FF5-A236-BC882B9BBBB7}" destId="{9A9B468A-C001-4CB0-A197-76B40F51A445}" srcOrd="0" destOrd="0" presId="urn:microsoft.com/office/officeart/2024/layout/BulletTimelineInverted"/>
    <dgm:cxn modelId="{713A2311-44C8-4900-9F9F-E44FDC1B2992}" type="presParOf" srcId="{9A9B468A-C001-4CB0-A197-76B40F51A445}" destId="{23589B95-3F82-45D2-81C5-23DDB551D595}" srcOrd="0" destOrd="0" presId="urn:microsoft.com/office/officeart/2024/layout/BulletTimelineInverted"/>
    <dgm:cxn modelId="{5CC7CB4A-519E-469A-8B2C-F2BEE7893673}" type="presParOf" srcId="{9A9B468A-C001-4CB0-A197-76B40F51A445}" destId="{AE671DE8-B9C3-48F3-BEC1-18D530C163EB}" srcOrd="1" destOrd="0" presId="urn:microsoft.com/office/officeart/2024/layout/BulletTimelineInverted"/>
    <dgm:cxn modelId="{1571795D-C4E0-4E1D-AC91-FB937CD8E9AE}" type="presParOf" srcId="{5CA858EA-F26C-4FF5-A236-BC882B9BBBB7}" destId="{370142AA-2339-4433-A79A-F4DBAF640D14}" srcOrd="1" destOrd="0" presId="urn:microsoft.com/office/officeart/2024/layout/BulletTimelineInverted"/>
    <dgm:cxn modelId="{F86A7B93-685B-45B0-8267-26C609D27D41}" type="presParOf" srcId="{5CA858EA-F26C-4FF5-A236-BC882B9BBBB7}" destId="{BFF8B8C0-2A36-47FF-BCA8-96F804CFF698}" srcOrd="2" destOrd="0" presId="urn:microsoft.com/office/officeart/2024/layout/BulletTimelineInverted"/>
    <dgm:cxn modelId="{7CF690DE-9D09-4104-B18C-1421BCDED862}" type="presParOf" srcId="{5CA858EA-F26C-4FF5-A236-BC882B9BBBB7}" destId="{F9CD48AD-F70C-4DDE-B495-80467B401DDC}" srcOrd="3" destOrd="0" presId="urn:microsoft.com/office/officeart/2024/layout/BulletTimelineInverted"/>
    <dgm:cxn modelId="{78523AD7-B3AF-4FB2-A5CF-1431BE8FB9D5}" type="presParOf" srcId="{5CA858EA-F26C-4FF5-A236-BC882B9BBBB7}" destId="{5287B076-9458-4766-8265-CECF75AFE753}" srcOrd="4" destOrd="0" presId="urn:microsoft.com/office/officeart/2024/layout/BulletTimelineInverted"/>
    <dgm:cxn modelId="{49924A59-A31D-4B7D-9B76-4F10E9B73A37}" type="presParOf" srcId="{5287B076-9458-4766-8265-CECF75AFE753}" destId="{295B6306-D5BD-42A3-A82C-B750DB4C8684}" srcOrd="0" destOrd="0" presId="urn:microsoft.com/office/officeart/2024/layout/BulletTimelineInverted"/>
    <dgm:cxn modelId="{EDA92CA8-3EA8-4296-A5D2-1F2F4920134B}" type="presParOf" srcId="{5CA858EA-F26C-4FF5-A236-BC882B9BBBB7}" destId="{C016E9D3-3CE4-4A92-A8BF-57A313398D30}" srcOrd="5" destOrd="0" presId="urn:microsoft.com/office/officeart/2024/layout/BulletTimelineInverted"/>
    <dgm:cxn modelId="{FA7B11CE-4D5C-4B9B-B351-433C12EE6FCE}" type="presParOf" srcId="{D2CB3490-3DE8-4C19-8301-C4D4AAD70B4F}" destId="{C455DCC6-C649-4593-9D5B-A302A3C69304}" srcOrd="3" destOrd="0" presId="urn:microsoft.com/office/officeart/2024/layout/BulletTimelineInverted"/>
    <dgm:cxn modelId="{01793AC9-12A9-40C0-97B7-01702857D0DE}" type="presParOf" srcId="{D2CB3490-3DE8-4C19-8301-C4D4AAD70B4F}" destId="{A4946DE4-753E-4435-82EE-452209353D88}" srcOrd="4" destOrd="0" presId="urn:microsoft.com/office/officeart/2024/layout/BulletTimelineInverted"/>
    <dgm:cxn modelId="{613FBEF4-A6C2-4958-AC90-C241E86B9FBF}" type="presParOf" srcId="{A4946DE4-753E-4435-82EE-452209353D88}" destId="{B2B58D68-DC60-41C8-A5FC-9961E3236B23}" srcOrd="0" destOrd="0" presId="urn:microsoft.com/office/officeart/2024/layout/BulletTimelineInverted"/>
    <dgm:cxn modelId="{8F3C1421-246D-4CC8-9D05-CD0F51351F57}" type="presParOf" srcId="{B2B58D68-DC60-41C8-A5FC-9961E3236B23}" destId="{5ED612BF-990F-4C5A-B170-A7C47B2D3842}" srcOrd="0" destOrd="0" presId="urn:microsoft.com/office/officeart/2024/layout/BulletTimelineInverted"/>
    <dgm:cxn modelId="{CED77BBC-3513-44BA-AE61-F8130CC1E8C7}" type="presParOf" srcId="{B2B58D68-DC60-41C8-A5FC-9961E3236B23}" destId="{1D3BB582-9ACB-47B3-844B-C0EF8AA85585}" srcOrd="1" destOrd="0" presId="urn:microsoft.com/office/officeart/2024/layout/BulletTimelineInverted"/>
    <dgm:cxn modelId="{D15BFC93-5EBB-455C-B8D9-7107A498A745}" type="presParOf" srcId="{A4946DE4-753E-4435-82EE-452209353D88}" destId="{A069FA4A-0761-421C-B9A3-CE61948CC3F8}" srcOrd="1" destOrd="0" presId="urn:microsoft.com/office/officeart/2024/layout/BulletTimelineInverted"/>
    <dgm:cxn modelId="{B74EC596-6B06-45BC-9471-85144B96AD59}" type="presParOf" srcId="{A4946DE4-753E-4435-82EE-452209353D88}" destId="{43DBF18C-7624-40D9-A1FB-8621E0E64801}" srcOrd="2" destOrd="0" presId="urn:microsoft.com/office/officeart/2024/layout/BulletTimelineInverted"/>
    <dgm:cxn modelId="{7EBB9702-042B-45E2-ABEF-577AC6F051CA}" type="presParOf" srcId="{A4946DE4-753E-4435-82EE-452209353D88}" destId="{55D49EC3-212A-435B-9423-2E320CE4A9BA}" srcOrd="3" destOrd="0" presId="urn:microsoft.com/office/officeart/2024/layout/BulletTimelineInverted"/>
    <dgm:cxn modelId="{EDE99AF7-7B05-4090-8014-CC73357AA493}" type="presParOf" srcId="{A4946DE4-753E-4435-82EE-452209353D88}" destId="{87273437-690E-4ADD-A3F0-813BA72EFC0B}" srcOrd="4" destOrd="0" presId="urn:microsoft.com/office/officeart/2024/layout/BulletTimelineInverted"/>
    <dgm:cxn modelId="{F260B817-92FE-4965-B801-7FD7218759AB}" type="presParOf" srcId="{87273437-690E-4ADD-A3F0-813BA72EFC0B}" destId="{D0530C2A-42BF-43A7-B4BE-78D5AE47B86D}" srcOrd="0" destOrd="0" presId="urn:microsoft.com/office/officeart/2024/layout/BulletTimelineInverted"/>
    <dgm:cxn modelId="{9D444F36-ED28-46C3-8805-0EE726C235F0}" type="presParOf" srcId="{A4946DE4-753E-4435-82EE-452209353D88}" destId="{8AB4844E-394C-4D57-88D9-34250E32F43A}" srcOrd="5" destOrd="0" presId="urn:microsoft.com/office/officeart/2024/layout/BulletTimelineInverted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CC378D8-4B82-4C94-924C-A41771BFDBBF}">
      <dsp:nvSpPr>
        <dsp:cNvPr id="0" name=""/>
        <dsp:cNvSpPr/>
      </dsp:nvSpPr>
      <dsp:spPr>
        <a:xfrm rot="10800000">
          <a:off x="1535713" y="584"/>
          <a:ext cx="5386831" cy="7155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CA49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523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b="0" kern="1200" dirty="0">
              <a:solidFill>
                <a:schemeClr val="tx1"/>
              </a:solidFill>
              <a:latin typeface="Arial Nova Cond" panose="020B0506020202020204" pitchFamily="34" charset="0"/>
            </a:rPr>
            <a:t>PROCESO DE SOLICITUDES DE GASTO</a:t>
          </a:r>
        </a:p>
      </dsp:txBody>
      <dsp:txXfrm rot="10800000">
        <a:off x="1714592" y="584"/>
        <a:ext cx="5207952" cy="715517"/>
      </dsp:txXfrm>
    </dsp:sp>
    <dsp:sp modelId="{8596DE3B-5871-4353-ACF6-C704769E943D}">
      <dsp:nvSpPr>
        <dsp:cNvPr id="0" name=""/>
        <dsp:cNvSpPr/>
      </dsp:nvSpPr>
      <dsp:spPr>
        <a:xfrm>
          <a:off x="1177954" y="584"/>
          <a:ext cx="715517" cy="71551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1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1CA49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C00C3A-8007-4F73-8EF6-DE19189759DD}">
      <dsp:nvSpPr>
        <dsp:cNvPr id="0" name=""/>
        <dsp:cNvSpPr/>
      </dsp:nvSpPr>
      <dsp:spPr>
        <a:xfrm rot="10800000">
          <a:off x="1535713" y="929689"/>
          <a:ext cx="5386831" cy="7155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CA49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523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b="0" kern="1200" dirty="0">
              <a:solidFill>
                <a:schemeClr val="tx1"/>
              </a:solidFill>
              <a:latin typeface="Arial Nova Cond" panose="020B0506020202020204" pitchFamily="34" charset="0"/>
            </a:rPr>
            <a:t>FORMULARIOS Y DOCUMENTACIÓN</a:t>
          </a:r>
        </a:p>
      </dsp:txBody>
      <dsp:txXfrm rot="10800000">
        <a:off x="1714592" y="929689"/>
        <a:ext cx="5207952" cy="715517"/>
      </dsp:txXfrm>
    </dsp:sp>
    <dsp:sp modelId="{17D2565F-20D1-4BEE-A45F-E2580C068BCA}">
      <dsp:nvSpPr>
        <dsp:cNvPr id="0" name=""/>
        <dsp:cNvSpPr/>
      </dsp:nvSpPr>
      <dsp:spPr>
        <a:xfrm>
          <a:off x="1177954" y="929689"/>
          <a:ext cx="715517" cy="71551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1CA49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1C10D5-B96F-4176-8574-6B29776DDA91}">
      <dsp:nvSpPr>
        <dsp:cNvPr id="0" name=""/>
        <dsp:cNvSpPr/>
      </dsp:nvSpPr>
      <dsp:spPr>
        <a:xfrm rot="10800000">
          <a:off x="1535713" y="1858794"/>
          <a:ext cx="5386831" cy="7155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CA49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523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b="0" kern="1200" dirty="0">
              <a:solidFill>
                <a:schemeClr val="tx1"/>
              </a:solidFill>
              <a:latin typeface="Arial Nova Cond" panose="020B0506020202020204" pitchFamily="34" charset="0"/>
            </a:rPr>
            <a:t>FECHAS CLAVES Y CONSIDERACIONES</a:t>
          </a:r>
        </a:p>
      </dsp:txBody>
      <dsp:txXfrm rot="10800000">
        <a:off x="1714592" y="1858794"/>
        <a:ext cx="5207952" cy="715517"/>
      </dsp:txXfrm>
    </dsp:sp>
    <dsp:sp modelId="{1819ADDE-42BC-40F4-B1F1-E8FE560C6FD4}">
      <dsp:nvSpPr>
        <dsp:cNvPr id="0" name=""/>
        <dsp:cNvSpPr/>
      </dsp:nvSpPr>
      <dsp:spPr>
        <a:xfrm>
          <a:off x="1177954" y="1858794"/>
          <a:ext cx="715517" cy="71551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1CA49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90863E6-1DBB-491C-97E1-AC7F06934011}">
      <dsp:nvSpPr>
        <dsp:cNvPr id="0" name=""/>
        <dsp:cNvSpPr/>
      </dsp:nvSpPr>
      <dsp:spPr>
        <a:xfrm rot="10800000">
          <a:off x="1535713" y="2787899"/>
          <a:ext cx="5386831" cy="715517"/>
        </a:xfrm>
        <a:prstGeom prst="homePlat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rgbClr val="1CA498"/>
          </a:solidFill>
          <a:prstDash val="solid"/>
          <a:miter lim="800000"/>
        </a:ln>
        <a:effectLst/>
        <a:scene3d>
          <a:camera prst="orthographicFront"/>
          <a:lightRig rig="threePt" dir="t"/>
        </a:scene3d>
        <a:sp3d>
          <a:bevelT w="114300" prst="hardEdge"/>
        </a:sp3d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15523" tIns="60960" rIns="113792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600" b="0" kern="1200" dirty="0">
              <a:solidFill>
                <a:schemeClr val="tx1"/>
              </a:solidFill>
              <a:latin typeface="Arial Nova Cond" panose="020B0506020202020204" pitchFamily="34" charset="0"/>
            </a:rPr>
            <a:t>ESPACIO PARA PREGUNTAS</a:t>
          </a:r>
        </a:p>
      </dsp:txBody>
      <dsp:txXfrm rot="10800000">
        <a:off x="1714592" y="2787899"/>
        <a:ext cx="5207952" cy="715517"/>
      </dsp:txXfrm>
    </dsp:sp>
    <dsp:sp modelId="{F576A170-401C-4C15-B98C-E3760BC57881}">
      <dsp:nvSpPr>
        <dsp:cNvPr id="0" name=""/>
        <dsp:cNvSpPr/>
      </dsp:nvSpPr>
      <dsp:spPr>
        <a:xfrm>
          <a:off x="1177954" y="2787899"/>
          <a:ext cx="715517" cy="715517"/>
        </a:xfrm>
        <a:prstGeom prst="ellipse">
          <a:avLst/>
        </a:prstGeom>
        <a:blipFill>
          <a:blip xmlns:r="http://schemas.openxmlformats.org/officeDocument/2006/relationships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9050" cap="flat" cmpd="sng" algn="ctr">
          <a:solidFill>
            <a:srgbClr val="1CA498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F0B7CB2-25C1-4BA8-AF91-2709C231263F}">
      <dsp:nvSpPr>
        <dsp:cNvPr id="0" name=""/>
        <dsp:cNvSpPr/>
      </dsp:nvSpPr>
      <dsp:spPr>
        <a:xfrm>
          <a:off x="0" y="2163165"/>
          <a:ext cx="8098429" cy="43700"/>
        </a:xfrm>
        <a:prstGeom prst="rect">
          <a:avLst/>
        </a:prstGeom>
        <a:solidFill>
          <a:srgbClr val="1CA498"/>
        </a:solidFill>
        <a:ln>
          <a:solidFill>
            <a:srgbClr val="1CA49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D42AEDD-70F3-4126-A8D9-3201BF93C5CC}">
      <dsp:nvSpPr>
        <dsp:cNvPr id="0" name=""/>
        <dsp:cNvSpPr/>
      </dsp:nvSpPr>
      <dsp:spPr>
        <a:xfrm>
          <a:off x="7868751" y="2010214"/>
          <a:ext cx="262201" cy="349602"/>
        </a:xfrm>
        <a:prstGeom prst="chevron">
          <a:avLst>
            <a:gd name="adj" fmla="val 75000"/>
          </a:avLst>
        </a:prstGeom>
        <a:solidFill>
          <a:srgbClr val="1CA498"/>
        </a:solidFill>
        <a:ln>
          <a:solidFill>
            <a:srgbClr val="1CA49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431F3E-8767-4D10-8188-4AB6B298512E}">
      <dsp:nvSpPr>
        <dsp:cNvPr id="0" name=""/>
        <dsp:cNvSpPr/>
      </dsp:nvSpPr>
      <dsp:spPr>
        <a:xfrm>
          <a:off x="559364" y="1098702"/>
          <a:ext cx="3374345" cy="963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400" b="1" kern="1200" dirty="0">
            <a:latin typeface="Arial Nova Cond" panose="020B0506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>
              <a:latin typeface="Arial Nova Cond" panose="020B0506020202020204" pitchFamily="34" charset="0"/>
            </a:rPr>
            <a:t>3 de agosto 2026</a:t>
          </a:r>
        </a:p>
      </dsp:txBody>
      <dsp:txXfrm>
        <a:off x="559364" y="1098702"/>
        <a:ext cx="3374345" cy="963397"/>
      </dsp:txXfrm>
    </dsp:sp>
    <dsp:sp modelId="{8A9E2D9C-8FAA-40DD-9C47-54D47113C512}">
      <dsp:nvSpPr>
        <dsp:cNvPr id="0" name=""/>
        <dsp:cNvSpPr/>
      </dsp:nvSpPr>
      <dsp:spPr>
        <a:xfrm>
          <a:off x="559364" y="600393"/>
          <a:ext cx="3374345" cy="49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200" kern="1200" dirty="0">
              <a:latin typeface="Arial Nova Cond" panose="020B0506020202020204" pitchFamily="34" charset="0"/>
            </a:rPr>
            <a:t>Inicio ejecución presupuestaria y recepción de solicitudes</a:t>
          </a:r>
        </a:p>
      </dsp:txBody>
      <dsp:txXfrm>
        <a:off x="559364" y="600393"/>
        <a:ext cx="3374345" cy="498308"/>
      </dsp:txXfrm>
    </dsp:sp>
    <dsp:sp modelId="{874946C6-4806-409F-AD49-909C7BA5F88F}">
      <dsp:nvSpPr>
        <dsp:cNvPr id="0" name=""/>
        <dsp:cNvSpPr/>
      </dsp:nvSpPr>
      <dsp:spPr>
        <a:xfrm>
          <a:off x="262201" y="567173"/>
          <a:ext cx="34960" cy="1627808"/>
        </a:xfrm>
        <a:prstGeom prst="rect">
          <a:avLst/>
        </a:prstGeom>
        <a:solidFill>
          <a:srgbClr val="1CA498"/>
        </a:solidFill>
        <a:ln>
          <a:solidFill>
            <a:srgbClr val="1CA49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70142AA-2339-4433-A79A-F4DBAF640D14}">
      <dsp:nvSpPr>
        <dsp:cNvPr id="0" name=""/>
        <dsp:cNvSpPr/>
      </dsp:nvSpPr>
      <dsp:spPr>
        <a:xfrm>
          <a:off x="2592102" y="3009614"/>
          <a:ext cx="3374345" cy="80074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400" b="1" kern="1200" dirty="0">
            <a:latin typeface="Arial Nova Cond" panose="020B0506020202020204" pitchFamily="34" charset="0"/>
          </a:endParaRP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>
              <a:latin typeface="Arial Nova Cond" panose="020B0506020202020204" pitchFamily="34" charset="0"/>
            </a:rPr>
            <a:t>30 de septiembre 2026</a:t>
          </a:r>
        </a:p>
      </dsp:txBody>
      <dsp:txXfrm>
        <a:off x="2592102" y="3009614"/>
        <a:ext cx="3374345" cy="800746"/>
      </dsp:txXfrm>
    </dsp:sp>
    <dsp:sp modelId="{BFF8B8C0-2A36-47FF-BCA8-96F804CFF698}">
      <dsp:nvSpPr>
        <dsp:cNvPr id="0" name=""/>
        <dsp:cNvSpPr/>
      </dsp:nvSpPr>
      <dsp:spPr>
        <a:xfrm>
          <a:off x="2592102" y="2481462"/>
          <a:ext cx="3374345" cy="5281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200" kern="1200" dirty="0">
              <a:latin typeface="Arial Nova Cond" panose="020B0506020202020204" pitchFamily="34" charset="0"/>
            </a:rPr>
            <a:t>Fin de periodo de recepción de solicitudes</a:t>
          </a:r>
        </a:p>
      </dsp:txBody>
      <dsp:txXfrm>
        <a:off x="2592102" y="2481462"/>
        <a:ext cx="3374345" cy="528152"/>
      </dsp:txXfrm>
    </dsp:sp>
    <dsp:sp modelId="{F9CD48AD-F70C-4DDE-B495-80467B401DDC}">
      <dsp:nvSpPr>
        <dsp:cNvPr id="0" name=""/>
        <dsp:cNvSpPr/>
      </dsp:nvSpPr>
      <dsp:spPr>
        <a:xfrm>
          <a:off x="2294940" y="2174793"/>
          <a:ext cx="34960" cy="1669641"/>
        </a:xfrm>
        <a:prstGeom prst="rect">
          <a:avLst/>
        </a:prstGeom>
        <a:solidFill>
          <a:srgbClr val="1CA498"/>
        </a:solidFill>
        <a:ln>
          <a:solidFill>
            <a:srgbClr val="1CA49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B3E5267-A810-442E-B351-DD65BAA78203}">
      <dsp:nvSpPr>
        <dsp:cNvPr id="0" name=""/>
        <dsp:cNvSpPr/>
      </dsp:nvSpPr>
      <dsp:spPr>
        <a:xfrm>
          <a:off x="188785" y="480799"/>
          <a:ext cx="181793" cy="172747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95B6306-D5BD-42A3-A82C-B750DB4C8684}">
      <dsp:nvSpPr>
        <dsp:cNvPr id="0" name=""/>
        <dsp:cNvSpPr/>
      </dsp:nvSpPr>
      <dsp:spPr>
        <a:xfrm>
          <a:off x="2221523" y="3755842"/>
          <a:ext cx="181793" cy="177186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069FA4A-0761-421C-B9A3-CE61948CC3F8}">
      <dsp:nvSpPr>
        <dsp:cNvPr id="0" name=""/>
        <dsp:cNvSpPr/>
      </dsp:nvSpPr>
      <dsp:spPr>
        <a:xfrm>
          <a:off x="4624840" y="1098702"/>
          <a:ext cx="3374345" cy="9633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L" sz="1500" kern="1200" dirty="0"/>
        </a:p>
        <a:p>
          <a:pPr marL="0" lvl="0" indent="0" algn="l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L" sz="1400" b="1" kern="1200" dirty="0">
              <a:latin typeface="Arial Nova Cond" panose="020B0506020202020204" pitchFamily="34" charset="0"/>
            </a:rPr>
            <a:t>30 de julio 2027</a:t>
          </a:r>
        </a:p>
      </dsp:txBody>
      <dsp:txXfrm>
        <a:off x="4624840" y="1098702"/>
        <a:ext cx="3374345" cy="963397"/>
      </dsp:txXfrm>
    </dsp:sp>
    <dsp:sp modelId="{43DBF18C-7624-40D9-A1FB-8621E0E64801}">
      <dsp:nvSpPr>
        <dsp:cNvPr id="0" name=""/>
        <dsp:cNvSpPr/>
      </dsp:nvSpPr>
      <dsp:spPr>
        <a:xfrm>
          <a:off x="4624840" y="600393"/>
          <a:ext cx="3374345" cy="49830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s-CL" sz="1200" kern="1200" dirty="0">
              <a:latin typeface="Arial Nova Cond" panose="020B0506020202020204" pitchFamily="34" charset="0"/>
            </a:rPr>
            <a:t>Entrega del Informe final</a:t>
          </a:r>
        </a:p>
      </dsp:txBody>
      <dsp:txXfrm>
        <a:off x="4624840" y="600393"/>
        <a:ext cx="3374345" cy="498308"/>
      </dsp:txXfrm>
    </dsp:sp>
    <dsp:sp modelId="{55D49EC3-212A-435B-9423-2E320CE4A9BA}">
      <dsp:nvSpPr>
        <dsp:cNvPr id="0" name=""/>
        <dsp:cNvSpPr/>
      </dsp:nvSpPr>
      <dsp:spPr>
        <a:xfrm>
          <a:off x="4327678" y="567173"/>
          <a:ext cx="34960" cy="1627808"/>
        </a:xfrm>
        <a:prstGeom prst="rect">
          <a:avLst/>
        </a:prstGeom>
        <a:solidFill>
          <a:srgbClr val="1CA498"/>
        </a:solidFill>
        <a:ln>
          <a:solidFill>
            <a:srgbClr val="1CA498"/>
          </a:solidFill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530C2A-42BF-43A7-B4BE-78D5AE47B86D}">
      <dsp:nvSpPr>
        <dsp:cNvPr id="0" name=""/>
        <dsp:cNvSpPr/>
      </dsp:nvSpPr>
      <dsp:spPr>
        <a:xfrm>
          <a:off x="4254261" y="480799"/>
          <a:ext cx="181793" cy="172747"/>
        </a:xfrm>
        <a:prstGeom prst="ellipse">
          <a:avLst/>
        </a:prstGeom>
        <a:solidFill>
          <a:schemeClr val="accent2"/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24/layout/BulletTimelineInverted">
  <dgm:title val=""/>
  <dgm:desc val=""/>
  <dgm:catLst>
    <dgm:cat type="process" pri="7451"/>
    <dgm:cat type="timeline" pri="101"/>
  </dgm:catLst>
  <dgm:sampData>
    <dgm:dataModel>
      <dgm:ptLst>
        <dgm:pt modelId="0" type="doc"/>
        <dgm:pt modelId="1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1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2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2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3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3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4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4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  <dgm:pt modelId="50">
          <dgm:prSet phldrT="Add an event" phldr="1">
            <dgm:extLst>
              <a:ext uri="{C7F2D5A4-9E3B-4C8F-A7D2-1F8E9B6C4A30}">
                <msodIdLoc:phldrLoc xmlns:msodIdLoc="http://schemas.microsoft.com/office/drawing/2026/04/diagram/placeholderloc" id="msoidsIgxTimelineAddEvent"/>
              </a:ext>
            </dgm:extLst>
          </dgm:prSet>
        </dgm:pt>
        <dgm:pt modelId="51">
          <dgm:prSet phldrT="Write a description of the significance of this event" phldr="1">
            <dgm:extLst>
              <a:ext uri="{C7F2D5A4-9E3B-4C8F-A7D2-1F8E9B6C4A30}">
                <msodIdLoc:phldrLoc xmlns:msodIdLoc="http://schemas.microsoft.com/office/drawing/2026/04/diagram/placeholderloc" id="msoidsIgxTimelineEventDescription"/>
              </a:ext>
            </dgm:extLst>
          </dgm:prSet>
        </dgm:pt>
      </dgm:ptLst>
      <dgm:cxnLst>
        <dgm:cxn modelId="100" srcId="0" destId="10" srcOrd="0" destOrd="0"/>
        <dgm:cxn modelId="12" srcId="10" destId="11" srcOrd="0" destOrd="0"/>
        <dgm:cxn modelId="101" srcId="0" destId="20" srcOrd="1" destOrd="0"/>
        <dgm:cxn modelId="22" srcId="20" destId="21" srcOrd="0" destOrd="0"/>
        <dgm:cxn modelId="102" srcId="0" destId="30" srcOrd="2" destOrd="0"/>
        <dgm:cxn modelId="32" srcId="30" destId="31" srcOrd="0" destOrd="0"/>
        <dgm:cxn modelId="103" srcId="0" destId="40" srcOrd="3" destOrd="0"/>
        <dgm:cxn modelId="42" srcId="40" destId="41" srcOrd="0" destOrd="0"/>
        <dgm:cxn modelId="104" srcId="0" destId="50" srcOrd="4" destOrd="0"/>
        <dgm:cxn modelId="52" srcId="50" destId="5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">
    <dgm:varLst>
      <dgm:dir/>
      <dgm:animLvl val="lvl"/>
    </dgm:varLst>
    <dgm:alg type="composite"/>
    <dgm:shape xmlns:r="http://schemas.openxmlformats.org/officeDocument/2006/relationships" r:blip="">
      <dgm:adjLst/>
    </dgm:shape>
    <dgm:constrLst>
      <dgm:constr type="w" for="ch" forName="divider" refType="w"/>
      <dgm:constr type="h" for="ch" forName="divider" refType="h" fact="0.1"/>
      <dgm:constr type="ctrY" for="ch" forName="divider" refType="h" fact="0.5"/>
      <dgm:constr type="l" for="ch" forName="divider"/>
      <dgm:constr type="w" for="ch" forName="nodes" refType="w"/>
      <dgm:constr type="h" for="ch" forName="nodes" refType="h" fact="0.8"/>
      <dgm:constr type="ctrY" for="ch" forName="nodes" refType="h" fact="0.5"/>
    </dgm:constrLst>
    <dgm:layoutNode name="divider">
      <dgm:alg type="composite"/>
      <dgm:shape xmlns:r="http://schemas.openxmlformats.org/officeDocument/2006/relationships" r:blip="">
        <dgm:adjLst/>
      </dgm:shape>
      <dgm:presOf/>
      <dgm:choose name="DividerDirection">
        <dgm:if name="DividerLTR" func="var" arg="dir" op="equ" val="norm">
          <dgm:constrLst>
            <dgm:constr type="w" for="ch" forName="rectBar" refType="w" fact="0.996"/>
            <dgm:constr type="h" for="ch" forName="rectBar" refType="h" fact="0.1"/>
            <dgm:constr type="l" for="ch" forName="rectBar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r" for="ch" forName="chevronArrow" refType="w"/>
            <dgm:constr type="ctrY" for="ch" forName="chevronArrow" refType="h" fact="0.5"/>
          </dgm:constrLst>
        </dgm:if>
        <dgm:else name="DividerRTL">
          <dgm:constrLst>
            <dgm:constr type="w" for="ch" forName="rectBar" refType="w" fact="0.996"/>
            <dgm:constr type="h" for="ch" forName="rectBar" refType="h" fact="0.1"/>
            <dgm:constr type="r" for="ch" forName="rectBar" refType="w"/>
            <dgm:constr type="ctrY" for="ch" forName="rectBar" refType="h" fact="0.5"/>
            <dgm:constr type="w" for="ch" forName="chevronArrow" refType="h" fact="0.6"/>
            <dgm:constr type="h" for="ch" forName="chevronArrow" refType="h" fact="0.8"/>
            <dgm:constr type="l" for="ch" forName="chevronArrow"/>
            <dgm:constr type="ctrY" for="ch" forName="chevronArrow" refType="h" fact="0.5"/>
          </dgm:constrLst>
        </dgm:else>
      </dgm:choose>
      <dgm:ruleLst/>
      <dgm:layoutNode name="rectBar" styleLbl="dkBgShp">
        <dgm:alg type="sp"/>
        <dgm:shape xmlns:r="http://schemas.openxmlformats.org/officeDocument/2006/relationships" type="rect" r:blip="" zOrderOff="-1">
          <dgm:adjLst/>
          <dgm:extLst>
            <a:ext uri="{B698B0E9-8C71-41B9-8309-B3DCBF30829C}">
              <dgm1612:spPr xmlns:dgm1612="http://schemas.microsoft.com/office/drawing/2016/12/diagram">
                <a:gradFill rotWithShape="0">
                  <a:gsLst>
                    <a:gs pos="0">
                      <a:schemeClr val="accent1">
                        <a:tint val="76000"/>
                      </a:schemeClr>
                    </a:gs>
                    <a:gs pos="100000">
                      <a:schemeClr val="accent1">
                        <a:tint val="76000"/>
                      </a:schemeClr>
                    </a:gs>
                  </a:gsLst>
                  <a:lin ang="0" scaled="0"/>
                </a:gradFill>
              </dgm1612:spPr>
            </a:ext>
          </dgm:extLst>
        </dgm:shape>
        <dgm:presOf/>
        <dgm:constrLst/>
        <dgm:ruleLst/>
      </dgm:layoutNode>
      <dgm:layoutNode name="chevronArrow" styleLbl="dkBgShp">
        <dgm:alg type="sp"/>
        <dgm:choose name="ChevronDir">
          <dgm:if name="ChevronLTR" func="var" arg="dir" op="equ" val="norm">
            <dgm:shape xmlns:r="http://schemas.openxmlformats.org/officeDocument/2006/relationships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if>
          <dgm:else name="ChevronRTL">
            <dgm:shape xmlns:r="http://schemas.openxmlformats.org/officeDocument/2006/relationships" rot="180" type="chevron" r:blip="" zOrderOff="-1">
              <dgm:adjLst>
                <dgm:adj idx="1" val="0.75"/>
              </dgm:adjLst>
              <dgm:extLst>
                <a:ext uri="{B698B0E9-8C71-41B9-8309-B3DCBF30829C}">
                  <dgm1612:spPr xmlns:dgm1612="http://schemas.microsoft.com/office/drawing/2016/12/diagram">
                    <a:gradFill rotWithShape="0">
                      <a:gsLst>
                        <a:gs pos="0">
                          <a:schemeClr val="accent1">
                            <a:tint val="76000"/>
                          </a:schemeClr>
                        </a:gs>
                        <a:gs pos="100000">
                          <a:schemeClr val="accent1">
                            <a:tint val="76000"/>
                          </a:schemeClr>
                        </a:gs>
                      </a:gsLst>
                      <a:lin ang="0" scaled="0"/>
                    </a:gradFill>
                  </dgm1612:spPr>
                </a:ext>
              </dgm:extLst>
            </dgm:shape>
          </dgm:else>
        </dgm:choose>
        <dgm:presOf/>
        <dgm:constrLst/>
        <dgm:ruleLst/>
      </dgm:layoutNode>
    </dgm:layoutNode>
    <dgm:layoutNode name="nodes">
      <dgm:varLst>
        <dgm:chMax/>
        <dgm:chPref/>
        <dgm:animLvl val="lvl"/>
      </dgm:varLst>
      <dgm:choose name="Name1">
        <dgm:if name="Name2" func="var" arg="dir" op="equ" val="norm">
          <dgm:alg type="lin">
            <dgm:param type="fallback" val="1D"/>
          </dgm:alg>
        </dgm:if>
        <dgm:else name="Name3">
          <dgm:alg type="lin">
            <dgm:param type="linDir" val="fromR"/>
            <dgm:param type="fallback" val="1D"/>
          </dgm:alg>
        </dgm:else>
      </dgm:choose>
      <dgm:shape xmlns:r="http://schemas.openxmlformats.org/officeDocument/2006/relationships" r:blip="">
        <dgm:adjLst/>
      </dgm:shape>
      <dgm:constrLst>
        <dgm:constr type="primFontSz" for="des" forName="L1TextContainer" val="20"/>
        <dgm:constr type="primFontSz" for="des" forName="L2TextContainer" refType="primFontSz" refFor="des" refForName="L1TextContainer" op="equ" fact="0.75"/>
        <dgm:constr type="w" for="ch" forName="composite" refType="w"/>
        <dgm:constr type="h" for="ch" forName="composite" refType="h"/>
        <dgm:constr type="w" for="ch" forName="spaceBetweenRectangles" refType="w" refFor="ch" refForName="composite" fact="-0.5"/>
        <dgm:constr type="w" for="ch" ptType="sibTrans" op="equ"/>
        <dgm:constr type="primFontSz" for="des" forName="L1TextContainer" op="equ"/>
        <dgm:constr type="primFontSz" for="des" forName="L2TextContainer" op="equ"/>
        <dgm:constr type="primFontSz" for="des" forName="L1TextContainer1" val="20"/>
        <dgm:constr type="primFontSz" for="des" forName="L2TextContainer1" refType="primFontSz" refFor="des" refForName="L1TextContainer1" op="equ" fact="0.75"/>
        <dgm:constr type="w" for="ch" forName="composite1" refType="w"/>
        <dgm:constr type="h" for="ch" forName="composite1" refType="h"/>
        <dgm:constr type="w" for="ch" forName="spaceBetweenRectangles1" refType="w" refFor="ch" refForName="composite1" fact="0.28"/>
        <dgm:constr type="primFontSz" for="des" forName="L1TextContainer1" op="equ"/>
        <dgm:constr type="primFontSz" for="des" forName="L2TextContainer1" op="equ"/>
      </dgm:constrLst>
      <dgm:choose name="LayoutBasedOnCountOfNodes">
        <dgm:if name="LessThanOrEqualToTwoNodes" axis="ch" ptType="node" func="cnt" op="lte" val="2">
          <dgm:forEach name="nodesForEach1" axis="ch" ptType="node">
            <dgm:layoutNode name="composite1">
              <dgm:alg type="composite"/>
              <dgm:shape xmlns:r="http://schemas.openxmlformats.org/officeDocument/2006/relationships" r:blip="">
                <dgm:adjLst/>
              </dgm:shape>
              <dgm:choose name="CaseForLayoutDirection1">
                <dgm:if name="CaseForLayoutDirectionLTR1" func="var" arg="dir" op="equ" val="norm">
                  <dgm:choose name="CaseForPlacingNodesAboveAndBelowDividerLTR1">
                    <dgm:if name="CaseForPlacingNodeAboveDividerLTR1" axis="self" ptType="node" func="posOdd" op="equ" val="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l" for="ch" forName="DropPinPlaceHolder1" refType="w" fact="0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LTR1">
                      <dgm:constrLst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l" for="ch" forName="DropPinPlaceHolder1" refType="w" fact="0"/>
                        <dgm:constr type="w" for="ch" forName="L1TextContainer1" refType="w" fact="0.83"/>
                        <dgm:constr type="l" for="ch" forName="L1TextContainer1" refType="r" refFor="ch" refForName="DropPinPlaceHolder1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r" refFor="ch" refForName="DropPinPlaceHolder1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if>
                <dgm:else name="CaseForLayoutDirectionRTL1">
                  <dgm:choose name="CaseForPlacingNodesAboveAndBelowDividerRTL1">
                    <dgm:if name="CaseForPlacingNodeAboveDividerRTL1" axis="self" ptType="node" func="posOdd" op="equ" val="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t" for="ch" forName="L1TextContainer1" refType="h" fact="0.01"/>
                        <dgm:constr type="b" for="ch" forName="L1TextContainer1" refType="h" fact="0.16"/>
                        <dgm:constr type="w" for="ch" forName="L2TextContainer1" refType="w" fact="0.83"/>
                        <dgm:constr type="l" for="ch" forName="L2TextContainer1" refType="w" fact="0"/>
                        <dgm:constr type="t" for="ch" forName="L2TextContainer1" refType="h" fact="0.16"/>
                        <dgm:constr type="b" for="ch" forName="L2TextContainer1" refType="h" fact="0.45"/>
                        <dgm:constr type="w" for="ch" forName="DropPinPlaceHolder1" refType="h" fact="0.16"/>
                        <dgm:constr type="h" for="ch" forName="DropPinPlaceHolder1" refType="h" fact="0.16"/>
                        <dgm:constr type="t" for="ch" forName="DropPinPlaceHolder1" refType="h" fact="0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b" for="ch" forName="ConnectLine1" refType="h" fact="0.49"/>
                        <dgm:constr type="t" for="ch" forName="ConnectLine1" refType="b" refFor="ch" refForName="DropPinPlaceHolder1" fact="0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t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.5"/>
                      </dgm:constrLst>
                    </dgm:if>
                    <dgm:else name="CaseForPlacingNodeBelowDividerRTL1">
                      <dgm:constrLst>
                        <dgm:constr type="w" for="ch" forName="L1TextContainer1" refType="w" fact="0.83"/>
                        <dgm:constr type="l" for="ch" forName="L1TextContainer1" refType="w" fact="0"/>
                        <dgm:constr type="b" for="ch" forName="L1TextContainer1" refType="h" fact="0.755"/>
                        <dgm:constr type="t" for="ch" forName="L1TextContainer1" refType="h" fact="0.6"/>
                        <dgm:constr type="w" for="ch" forName="L2TextContainer1" refType="w" fact="0.83"/>
                        <dgm:constr type="l" for="ch" forName="L2TextContainer1" refType="w" fact="0"/>
                        <dgm:constr type="b" for="ch" forName="L2TextContainer1" refType="h" fact="0.99"/>
                        <dgm:constr type="t" for="ch" forName="L2TextContainer1" refType="h" fact="0.755"/>
                        <dgm:constr type="w" for="ch" forName="DropPinPlaceHolder1" refType="h" fact="0.16"/>
                        <dgm:constr type="h" for="ch" forName="DropPinPlaceHolder1" refType="h" fact="0.16"/>
                        <dgm:constr type="b" for="ch" forName="DropPinPlaceHolder1" refType="h"/>
                        <dgm:constr type="r" for="ch" forName="DropPinPlaceHolder1" refType="w"/>
                        <dgm:constr type="w" for="ch" forName="ConnectLine1" refType="h" fact="0.01"/>
                        <dgm:constr type="ctrX" for="ch" forName="ConnectLine1" refType="ctrX" refFor="ch" refForName="DropPinPlaceHolder1"/>
                        <dgm:constr type="t" for="ch" forName="ConnectLine1" refType="h" fact="0.51"/>
                        <dgm:constr type="b" for="ch" forName="ConnectLine1" refType="b" refFor="ch" refForName="DropPinPlaceHolder1"/>
                        <dgm:constr type="w" for="ch" forName="ConnectorPoint1" refType="h" refFor="ch" refForName="DropPinPlaceHolder1" fact="0.325"/>
                        <dgm:constr type="h" for="ch" forName="ConnectorPoint1" refType="h" refFor="ch" refForName="DropPinPlaceHolder1" fact="0.325"/>
                        <dgm:constr type="ctrX" for="ch" forName="ConnectorPoint1" refType="ctrX" refFor="ch" refForName="ConnectLine1"/>
                        <dgm:constr type="ctrY" for="ch" forName="ConnectorPoint1" refType="b" refFor="ch" refForName="DropPinPlaceHolder1"/>
                        <dgm:constr type="w" for="ch" forName="EmptyPlaceHolder1" refType="w"/>
                        <dgm:constr type="h" for="ch" forName="EmptyPlaceHolder1" refType="h" fact="0.5"/>
                        <dgm:constr type="t" for="ch" forName="EmptyPlaceHolder1" refType="h" fact="0"/>
                      </dgm:constrLst>
                    </dgm:else>
                  </dgm:choose>
                </dgm:else>
              </dgm:choose>
              <dgm:layoutNode name="DropPinPlaceHolder1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1" refType="w" fact="0"/>
                  <dgm:constr type="h" for="ch" forName="DropPin1" refType="h" fact="0"/>
                  <dgm:constr type="ctrX" for="ch" forName="DropPin1" refType="w" fact="0"/>
                  <dgm:constr type="ctrY" for="ch" forName="DropPin1" refType="h" fact="0"/>
                  <dgm:constr type="w" for="ch" forName="Ellipse1" refType="w" refFor="ch" refForName="DropPin1" fact="0"/>
                  <dgm:constr type="h" for="ch" forName="Ellipse1" refType="w" refFor="ch" refForName="DropPin1" fact="0"/>
                  <dgm:constr type="ctrX" for="ch" forName="Ellipse1" refType="ctrX" refFor="ch" refForName="DropPin1" fact="0"/>
                  <dgm:constr type="ctrY" for="ch" forName="Ellipse1" refType="ctrY" refFor="ch" refForName="DropPin1" fact="0"/>
                </dgm:constrLst>
                <dgm:layoutNode name="DropPin1" styleLbl="alignNode1">
                  <dgm:alg type="sp"/>
                  <dgm:choose name="CaseForPlacingTearDropAboveAndBelowDivider1">
                    <dgm:if name="CaseForPlacingTearDropAboveDivider1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1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1" styleLbl="fgAcc1" moveWith="DropPin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1" styleLbl="revTx" moveWith="L1TextContainer">
                <dgm:varLst>
                  <dgm:bulletEnabled val="1"/>
                </dgm:varLst>
                <dgm:choose name="casesForTxtDirLogic1">
                  <dgm:if name="Name771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1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1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1" moveWith="ConnectLine1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1" refType="w"/>
                  <dgm:constr type="h" for="ch" forName="Bullet1" refType="w"/>
                  <dgm:constr type="ctrX" for="ch" forName="Bullet1" refType="w" fact="0.5"/>
                  <dgm:constr type="ctrY" for="ch" forName="Bullet1" refType="h" fact="0.5"/>
                </dgm:constrLst>
                <dgm:layoutNode name="Bullet1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1" axis="followSib" ptType="sibTrans" cnt="1">
              <dgm:layoutNode name="spaceBetweenRectangles1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if>
        <dgm:else name="MoreThanTwoNodes">
          <dgm:forEach name="nodesForEach" axis="ch" ptType="node">
            <dgm:layoutNode name="composite">
              <dgm:alg type="composite"/>
              <dgm:shape xmlns:r="http://schemas.openxmlformats.org/officeDocument/2006/relationships" r:blip="">
                <dgm:adjLst/>
              </dgm:shape>
              <dgm:choose name="CaseForLayoutDirection">
                <dgm:if name="CaseForLayoutDirectionLTR" func="var" arg="dir" op="equ" val="norm">
                  <dgm:choose name="CaseForPlacingNodesAboveAndBelowDividerLTR">
                    <dgm:if name="CaseForPlacingNodeAboveDividerLTR" axis="self" ptType="node" func="posOdd" op="equ" val="1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l" for="ch" forName="DropPinPlaceHolder" refType="w" fact="0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t" for="ch" forName="L2TextContainer" refType="h" fact="0.16"/>
                        <dgm:constr type="b" for="ch" forName="L2TextContainer" refType="h" fact="0.45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t" for="ch" forName="L1TextContainer" refType="h" fact="0.01"/>
                        <dgm:constr type="b" for="ch" forName="L1TextContainer" refType="h" fact="0.16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LTR">
                      <dgm:constrLst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l" for="ch" forName="DropPinPlaceHolder" refType="w" fact="0"/>
                        <dgm:constr type="w" for="ch" forName="L1TextContainer" refType="w" fact="0.83"/>
                        <dgm:constr type="l" for="ch" forName="L1TextContainer" refType="r" refFor="ch" refForName="DropPinPlaceHolder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r" refFor="ch" refForName="DropPinPlaceHolder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if>
                <dgm:else name="CaseForLayoutDirectionRTL">
                  <dgm:choose name="CaseForPlacingNodesAboveAndBelowDividerRTL">
                    <dgm:if name="CaseForPlacingNodeAboveDividerRTL" axis="self" ptType="node" func="posOdd" op="equ" val="1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t" for="ch" forName="L1TextContainer" refType="h" fact="0.01"/>
                        <dgm:constr type="b" for="ch" forName="L1TextContainer" refType="h" fact="0.16"/>
                        <dgm:constr type="w" for="ch" forName="L2TextContainer" refType="w" fact="0.83"/>
                        <dgm:constr type="l" for="ch" forName="L2TextContainer" refType="w" fact="0"/>
                        <dgm:constr type="t" for="ch" forName="L2TextContainer" refType="h" fact="0.16"/>
                        <dgm:constr type="b" for="ch" forName="L2TextContainer" refType="h" fact="0.45"/>
                        <dgm:constr type="w" for="ch" forName="DropPinPlaceHolder" refType="h" fact="0.16"/>
                        <dgm:constr type="h" for="ch" forName="DropPinPlaceHolder" refType="h" fact="0.16"/>
                        <dgm:constr type="t" for="ch" forName="DropPinPlaceHolder" refType="h" fact="0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b" for="ch" forName="ConnectLine" refType="h" fact="0.49"/>
                        <dgm:constr type="t" for="ch" forName="ConnectLine" refType="b" refFor="ch" refForName="DropPinPlaceHolder" fact="0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t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.5"/>
                      </dgm:constrLst>
                    </dgm:if>
                    <dgm:else name="CaseForPlacingNodeBelowDividerRTL">
                      <dgm:constrLst>
                        <dgm:constr type="w" for="ch" forName="L1TextContainer" refType="w" fact="0.83"/>
                        <dgm:constr type="l" for="ch" forName="L1TextContainer" refType="w" fact="0"/>
                        <dgm:constr type="b" for="ch" forName="L1TextContainer" refType="h" fact="0.755"/>
                        <dgm:constr type="t" for="ch" forName="L1TextContainer" refType="h" fact="0.6"/>
                        <dgm:constr type="w" for="ch" forName="L2TextContainer" refType="w" fact="0.83"/>
                        <dgm:constr type="l" for="ch" forName="L2TextContainer" refType="w" fact="0"/>
                        <dgm:constr type="b" for="ch" forName="L2TextContainer" refType="h" fact="0.99"/>
                        <dgm:constr type="t" for="ch" forName="L2TextContainer" refType="h" fact="0.755"/>
                        <dgm:constr type="w" for="ch" forName="DropPinPlaceHolder" refType="h" fact="0.16"/>
                        <dgm:constr type="h" for="ch" forName="DropPinPlaceHolder" refType="h" fact="0.16"/>
                        <dgm:constr type="b" for="ch" forName="DropPinPlaceHolder" refType="h"/>
                        <dgm:constr type="r" for="ch" forName="DropPinPlaceHolder" refType="w"/>
                        <dgm:constr type="w" for="ch" forName="ConnectLine" refType="h" fact="0.01"/>
                        <dgm:constr type="ctrX" for="ch" forName="ConnectLine" refType="ctrX" refFor="ch" refForName="DropPinPlaceHolder"/>
                        <dgm:constr type="t" for="ch" forName="ConnectLine" refType="h" fact="0.51"/>
                        <dgm:constr type="b" for="ch" forName="ConnectLine" refType="b" refFor="ch" refForName="DropPinPlaceHolder"/>
                        <dgm:constr type="w" for="ch" forName="ConnectorPoint" refType="h" refFor="ch" refForName="DropPinPlaceHolder" fact="0.325"/>
                        <dgm:constr type="h" for="ch" forName="ConnectorPoint" refType="h" refFor="ch" refForName="DropPinPlaceHolder" fact="0.325"/>
                        <dgm:constr type="ctrX" for="ch" forName="ConnectorPoint" refType="ctrX" refFor="ch" refForName="ConnectLine"/>
                        <dgm:constr type="ctrY" for="ch" forName="ConnectorPoint" refType="b" refFor="ch" refForName="DropPinPlaceHolder"/>
                        <dgm:constr type="w" for="ch" forName="EmptyPlaceHolder" refType="w"/>
                        <dgm:constr type="h" for="ch" forName="EmptyPlaceHolder" refType="h" fact="0.5"/>
                        <dgm:constr type="t" for="ch" forName="EmptyPlaceHolder" refType="h" fact="0"/>
                      </dgm:constrLst>
                    </dgm:else>
                  </dgm:choose>
                </dgm:else>
              </dgm:choose>
              <dgm:layoutNode name="DropPinPlaceHolder">
                <dgm:alg type="composite"/>
                <dgm:shape xmlns:r="http://schemas.openxmlformats.org/officeDocument/2006/relationships" r:blip="">
                  <dgm:adjLst/>
                </dgm:shape>
                <dgm:constrLst>
                  <dgm:constr type="w" for="ch" forName="DropPin" refType="w" fact="0"/>
                  <dgm:constr type="h" for="ch" forName="DropPin" refType="h" fact="0"/>
                  <dgm:constr type="ctrX" for="ch" forName="DropPin" refType="w" fact="0"/>
                  <dgm:constr type="ctrY" for="ch" forName="DropPin" refType="h" fact="0"/>
                  <dgm:constr type="w" for="ch" forName="Ellipse" refType="w" refFor="ch" refForName="DropPin" fact="0"/>
                  <dgm:constr type="h" for="ch" forName="Ellipse" refType="w" refFor="ch" refForName="DropPin" fact="0"/>
                  <dgm:constr type="ctrX" for="ch" forName="Ellipse" refType="ctrX" refFor="ch" refForName="DropPin" fact="0"/>
                  <dgm:constr type="ctrY" for="ch" forName="Ellipse" refType="ctrY" refFor="ch" refForName="DropPin" fact="0"/>
                </dgm:constrLst>
                <dgm:layoutNode name="DropPin" styleLbl="alignNode1">
                  <dgm:alg type="sp"/>
                  <dgm:choose name="CaseForPlacingTearDropAboveAndBelowDivider">
                    <dgm:if name="CaseForPlacingTearDropAboveDivider" axis="self" ptType="node" func="posOdd" op="equ" val="1">
                      <dgm:shape xmlns:r="http://schemas.openxmlformats.org/officeDocument/2006/relationships" rot="135" type="teardrop" r:blip="">
                        <dgm:adjLst>
                          <dgm:adj idx="1" val="1.15"/>
                        </dgm:adjLst>
                      </dgm:shape>
                    </dgm:if>
                    <dgm:else name="CaseForPlacingTearDropBelowDivider">
                      <dgm:shape xmlns:r="http://schemas.openxmlformats.org/officeDocument/2006/relationships" rot="-45" type="teardrop" r:blip="">
                        <dgm:adjLst>
                          <dgm:adj idx="1" val="1.15"/>
                        </dgm:adjLst>
                      </dgm:shape>
                    </dgm:else>
                  </dgm:choose>
                  <dgm:presOf/>
                  <dgm:constrLst/>
                </dgm:layoutNode>
                <dgm:layoutNode name="Ellipse" styleLbl="fgAcc1" moveWith="DropPin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</dgm:layoutNode>
              </dgm:layoutNode>
              <dgm:layoutNode name="L2TextContainer" styleLbl="revTx" moveWith="L1TextContainer">
                <dgm:varLst>
                  <dgm:bulletEnabled val="1"/>
                </dgm:varLst>
                <dgm:choose name="casesForTxtDirLogic">
                  <dgm:if name="Name77" axis="self" ptType="node" func="posOdd" op="equ" val="1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if>
                  <dgm:else name="Name88">
                    <dgm:alg type="tx">
                      <dgm:param type="txAnchorVert" val="t"/>
                      <dgm:param type="parTxLTRAlign" val="l"/>
                      <dgm:param type="parTxRTLAlign" val="l"/>
                      <dgm:param type="txAnchorVertCh" val="t"/>
                      <dgm:param type="shpTxRTLAlignCh" val="l"/>
                      <dgm:param type="shpTxLTRAlignCh" val="l"/>
                    </dgm:alg>
                    <dgm:constrLst>
                      <dgm:constr type="lMarg"/>
                      <dgm:constr type="rMarg"/>
                      <dgm:constr type="tMarg"/>
                      <dgm:constr type="bMarg"/>
                    </dgm:constrLst>
                  </dgm:else>
                </dgm:choose>
                <dgm:shape xmlns:r="http://schemas.openxmlformats.org/officeDocument/2006/relationships" type="rect" r:blip="">
                  <dgm:adjLst/>
                </dgm:shape>
                <dgm:presOf axis="des" ptType="node"/>
                <dgm:ruleLst>
                  <dgm:rule type="primFontSz" val="5" fact="NaN" max="NaN"/>
                </dgm:ruleLst>
              </dgm:layoutNode>
              <dgm:layoutNode name="L1TextContainer" styleLbl="revTx">
                <dgm:varLst>
                  <dgm:chMax val="1"/>
                  <dgm:chPref val="1"/>
                  <dgm:bulletEnabled val="1"/>
                </dgm:varLst>
                <dgm:alg type="tx">
                  <dgm:param type="txAnchorVert" val="mid"/>
                  <dgm:param type="parTxLTRAlign" val="l"/>
                  <dgm:param type="parTxRTLAlign" val="l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  <dgm:layoutNode name="ConnectLine" styleLbl="dkBgShp"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</dgm:layoutNode>
              <dgm:layoutNode name="ConnectorPoint" moveWith="ConnectLine">
                <dgm:alg type="composite"/>
                <dgm:shape xmlns:r="http://schemas.openxmlformats.org/officeDocument/2006/relationships" r:blip="">
                  <dgm:adjLst/>
                </dgm:shape>
                <dgm:presOf/>
                <dgm:constrLst>
                  <dgm:constr type="w" for="ch" forName="Bullet" refType="w"/>
                  <dgm:constr type="h" for="ch" forName="Bullet" refType="w"/>
                  <dgm:constr type="ctrX" for="ch" forName="Bullet" refType="w" fact="0.5"/>
                  <dgm:constr type="ctrY" for="ch" forName="Bullet" refType="h" fact="0.5"/>
                </dgm:constrLst>
                <dgm:layoutNode name="Bullet" styleLbl="lnNode1">
                  <dgm:alg type="sp"/>
                  <dgm:shape xmlns:r="http://schemas.openxmlformats.org/officeDocument/2006/relationships" type="ellipse" r:blip="" zOrderOff="10">
                    <dgm:adjLst/>
                  </dgm:shape>
                  <dgm:presOf/>
                  <dgm:constrLst/>
                </dgm:layoutNode>
              </dgm:layoutNode>
              <dgm:layoutNode name="EmptyPlaceHolder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</dgm:layoutNode>
            </dgm:layoutNode>
            <dgm:forEach name="Name28" axis="followSib" ptType="sibTrans" cnt="1">
              <dgm:layoutNode name="spaceBetweenRectangles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forEach>
          </dgm:forEach>
        </dgm:else>
      </dgm:choose>
    </dgm:layoutNode>
  </dgm:layoutNode>
  <dgm:extLst>
    <a:ext uri="{68A01E43-0DF5-4B5B-8FA6-DAF915123BFB}">
      <dgm1612:lstStyle xmlns:dgm1612="http://schemas.microsoft.com/office/drawing/2016/12/diagram">
        <a:lvl1pPr>
          <a:defRPr b="1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5F066CB-F4C6-AB8A-F7D3-D80B89357F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403F244-18B9-87AD-1E87-A477BA61766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F053C1E-95AF-0C2F-1F5C-C7733BD2F2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FE69CE2-7280-AF62-5801-688B2D92DF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5711417-AD28-91FA-C6F8-8F072B414F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7251896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99BB173-9314-C1D1-CFD1-E2A7378C05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AAE3F240-BFEF-034D-9FBE-3B569F86E45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718E507-E7DF-B405-5844-C6EFFFA6E7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8736BB1-8BBE-B14B-DE5E-4ACAD1467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BB11E98-CCFE-7DEC-E8C2-F5D137D0A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95887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F333E8AD-32A6-DFDE-E07E-860409005E7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2B8203-B407-106A-CD15-37FE973A37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5BA171D-125F-69F6-F9B4-BAEBEADC31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84D7C34-BC5C-3EA9-8BA1-759B3B6E52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12E087-400C-B533-5912-23F668A47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02325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3F21BB4-2A38-0AE5-89F2-38335937B1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4E1429C-5127-9B61-0BB1-745368830A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67508E0-032D-4FBB-40F1-A08FB65861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0BB081A-A9C1-F9A1-A538-047100B9B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5E4575-F8BD-BE57-2D2E-5E5118543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875646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684D0B7-461C-59B2-1525-3EB5A7DFE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5CEAE9E-7BD4-0D2E-57A6-A985544E57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3BC1534-1A4A-0188-A34F-FB7D31CB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1F06FD9-8705-9FC0-89C2-862102983A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270C96-9C6B-64D9-FA1B-31FB15DCC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402375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727338-46D2-18E4-1D2C-0ABA4CDEBD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A368A6E-8D7F-91D2-17B0-7A21D1BD8D2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3AF226D5-9B0C-9EE9-E08B-8D0B5D9612D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9E776F1-1268-07DC-C8AC-FF81BA6577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FA239AB-3805-3F56-F57C-84B6E97B3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ECF2538-05EB-7CF0-A4E5-76541A173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1767279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14E21F2-D8CA-D53C-13C4-70C9134F20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B288A8C-B192-DDE6-1A7D-E54D55DC01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1A52577-55C5-F70F-2410-7A1AFDD009D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42B16D31-BC38-BC09-D5E6-8267355009F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B4208AA-1A17-A6B0-5D83-0BFD7A43DF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6366168-D98C-F2BF-D539-F8D66B8D56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DC690D7-1675-D246-A1B1-663912E112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550CC9-69BF-3BFB-579A-2D274C9967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3799234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AEBC33D-9289-528D-F3C9-1F5A18F8EE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75EE10D-1597-1864-82A5-5A01878FC9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506A48EF-D545-F8E1-B899-5BD399352D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89B4E61B-E752-66DA-E1FC-ABD4EE7C4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1512473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AED33D77-9D8D-8E03-BA85-FE848515B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5471612-FFC8-C6A6-7408-2B2FECC50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35A81654-98D5-932B-62D1-7417300399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045195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7DBA5A-0706-B69B-7729-2BACD122E9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6516F07-323A-F83C-A0BF-4533B105013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637F8E4-FE7A-11D2-DEC8-6FAB7A5B99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F94C21D-8F8A-9F7A-CEDC-0677F4831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1CF97C5-EBD7-EBD3-4A27-0ADA12533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9534361-0D9E-C8BB-7CB5-9AB3F90CBC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777338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AD59326-AA3C-2A06-66FF-E2C94EEE0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ED24AFA-9054-69FF-C39E-68E4D84E279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A643D3E8-090F-9236-49CB-8EC2870FB5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6EEBFFD-3C70-5A06-4710-EC43C87BAC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B470D47-9F0B-06B0-C38A-DA6471166D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BDD8F0F-5459-53E9-2496-AA1F8B8C3E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314285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381C665-D811-EE41-2680-A009494E0E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C511B4B-18A3-DDAD-3C1E-32DF5D2876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6502A1-1DE0-F9C6-FDD2-24E8A103154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AD4E2E4-DD4C-E44B-BD83-FC84AD4B63A3}" type="datetimeFigureOut">
              <a:rPr lang="es-CL" smtClean="0"/>
              <a:t>29-07-2026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BE3E2F6-1743-E197-BCD5-92A71836E71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0A205CC-D34F-9403-15AE-A9EAF35674F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A11BC1-93BF-BE45-996F-775E77FB5973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868743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28432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643DE2-A47B-3DA9-B9E0-3A1C21466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4C4918A3-30C5-4DBF-4BC0-402A5B12621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2997173"/>
              </p:ext>
            </p:extLst>
          </p:nvPr>
        </p:nvGraphicFramePr>
        <p:xfrm>
          <a:off x="2191062" y="1620292"/>
          <a:ext cx="8100499" cy="3504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86E0C194-323E-FD0E-8D1B-C6B4977D9B9D}"/>
              </a:ext>
            </a:extLst>
          </p:cNvPr>
          <p:cNvSpPr txBox="1"/>
          <p:nvPr/>
        </p:nvSpPr>
        <p:spPr>
          <a:xfrm>
            <a:off x="4373526" y="354419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rial Nova Cond" panose="020B0506020202020204" pitchFamily="34" charset="0"/>
              </a:rPr>
              <a:t>TEMAS</a:t>
            </a:r>
          </a:p>
        </p:txBody>
      </p:sp>
    </p:spTree>
    <p:extLst>
      <p:ext uri="{BB962C8B-B14F-4D97-AF65-F5344CB8AC3E}">
        <p14:creationId xmlns:p14="http://schemas.microsoft.com/office/powerpoint/2010/main" val="3909053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41450EE-2181-7D9B-15FC-C60C1C182B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460EF9F-C853-5315-BD9F-30C8DC799B69}"/>
              </a:ext>
            </a:extLst>
          </p:cNvPr>
          <p:cNvSpPr txBox="1"/>
          <p:nvPr/>
        </p:nvSpPr>
        <p:spPr>
          <a:xfrm>
            <a:off x="4405419" y="412607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ptos Narrow" panose="020B0004020202020204" pitchFamily="34" charset="0"/>
              </a:rPr>
              <a:t>PROCESO SOLICITUDES DE GASTOS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1DF94FD0-1967-5342-CC5C-73F4AB2D494B}"/>
              </a:ext>
            </a:extLst>
          </p:cNvPr>
          <p:cNvSpPr/>
          <p:nvPr/>
        </p:nvSpPr>
        <p:spPr>
          <a:xfrm>
            <a:off x="1652539" y="1173299"/>
            <a:ext cx="8997282" cy="479079"/>
          </a:xfrm>
          <a:prstGeom prst="rect">
            <a:avLst/>
          </a:prstGeom>
          <a:solidFill>
            <a:srgbClr val="1CA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latin typeface="+mj-lt"/>
              </a:rPr>
              <a:t>Actores y etapas del proceso de compras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7A79D0A6-4384-9523-FB97-1959D3594040}"/>
              </a:ext>
            </a:extLst>
          </p:cNvPr>
          <p:cNvCxnSpPr/>
          <p:nvPr/>
        </p:nvCxnSpPr>
        <p:spPr>
          <a:xfrm>
            <a:off x="730102" y="2920179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DC4DF643-14EF-71BF-D9B2-07DBC7B2D00A}"/>
              </a:ext>
            </a:extLst>
          </p:cNvPr>
          <p:cNvCxnSpPr/>
          <p:nvPr/>
        </p:nvCxnSpPr>
        <p:spPr>
          <a:xfrm>
            <a:off x="730102" y="3751521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D3DAF3FE-164C-6B03-42D7-B0EC814BC9D2}"/>
              </a:ext>
            </a:extLst>
          </p:cNvPr>
          <p:cNvCxnSpPr/>
          <p:nvPr/>
        </p:nvCxnSpPr>
        <p:spPr>
          <a:xfrm>
            <a:off x="730102" y="4623810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7E3C09B-2E0C-0A28-F782-EBF636A19159}"/>
              </a:ext>
            </a:extLst>
          </p:cNvPr>
          <p:cNvCxnSpPr>
            <a:cxnSpLocks/>
          </p:cNvCxnSpPr>
          <p:nvPr/>
        </p:nvCxnSpPr>
        <p:spPr>
          <a:xfrm>
            <a:off x="1865191" y="1991833"/>
            <a:ext cx="0" cy="3643249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C3B34924-B95D-3532-A329-44D9CED11C61}"/>
              </a:ext>
            </a:extLst>
          </p:cNvPr>
          <p:cNvSpPr txBox="1"/>
          <p:nvPr/>
        </p:nvSpPr>
        <p:spPr>
          <a:xfrm>
            <a:off x="382773" y="2271363"/>
            <a:ext cx="15736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Dirección de Pregrado Equipo de proyectos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3C9B1A9A-E5C6-4785-6A63-EF57E548ECC2}"/>
              </a:ext>
            </a:extLst>
          </p:cNvPr>
          <p:cNvSpPr txBox="1"/>
          <p:nvPr/>
        </p:nvSpPr>
        <p:spPr>
          <a:xfrm>
            <a:off x="382771" y="3050073"/>
            <a:ext cx="15736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Unidad de Proyectos Estratégicos de Prorrectoría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D52D3F55-3D92-8D5C-EE37-244EE2226D00}"/>
              </a:ext>
            </a:extLst>
          </p:cNvPr>
          <p:cNvSpPr/>
          <p:nvPr/>
        </p:nvSpPr>
        <p:spPr>
          <a:xfrm>
            <a:off x="3654052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Revisar factibilidad presupuestaria y pertinencia de la compra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60B8EB26-3395-F9D9-1845-1E7E1CA2FBEF}"/>
              </a:ext>
            </a:extLst>
          </p:cNvPr>
          <p:cNvSpPr/>
          <p:nvPr/>
        </p:nvSpPr>
        <p:spPr>
          <a:xfrm>
            <a:off x="3659366" y="3038642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Ingresar solicitud al sistema</a:t>
            </a: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835F6A14-A606-18C1-C72F-D44083E8723F}"/>
              </a:ext>
            </a:extLst>
          </p:cNvPr>
          <p:cNvSpPr txBox="1"/>
          <p:nvPr/>
        </p:nvSpPr>
        <p:spPr>
          <a:xfrm>
            <a:off x="370519" y="3972537"/>
            <a:ext cx="15736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Unidad de Compras de Prorrectoría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505FC0A2-BBB9-45F2-CF6F-36AB779DADB5}"/>
              </a:ext>
            </a:extLst>
          </p:cNvPr>
          <p:cNvSpPr txBox="1"/>
          <p:nvPr/>
        </p:nvSpPr>
        <p:spPr>
          <a:xfrm>
            <a:off x="382770" y="4799728"/>
            <a:ext cx="15736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Responsable del  proyecto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F4F681E7-2340-D6A1-E975-A08DFFA0F4AE}"/>
              </a:ext>
            </a:extLst>
          </p:cNvPr>
          <p:cNvSpPr/>
          <p:nvPr/>
        </p:nvSpPr>
        <p:spPr>
          <a:xfrm>
            <a:off x="3654049" y="388961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Publicar compra en Mercado Público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3416D7AE-DB29-2991-F7BD-9A410ECAB5A7}"/>
              </a:ext>
            </a:extLst>
          </p:cNvPr>
          <p:cNvCxnSpPr>
            <a:stCxn id="22" idx="2"/>
            <a:endCxn id="24" idx="0"/>
          </p:cNvCxnSpPr>
          <p:nvPr/>
        </p:nvCxnSpPr>
        <p:spPr>
          <a:xfrm>
            <a:off x="4228210" y="2766137"/>
            <a:ext cx="5314" cy="272505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Conector recto de flecha 38">
            <a:extLst>
              <a:ext uri="{FF2B5EF4-FFF2-40B4-BE49-F238E27FC236}">
                <a16:creationId xmlns:a16="http://schemas.microsoft.com/office/drawing/2014/main" id="{B3E36300-68B9-D321-E7BA-EA70EFB05B8F}"/>
              </a:ext>
            </a:extLst>
          </p:cNvPr>
          <p:cNvCxnSpPr>
            <a:stCxn id="24" idx="2"/>
            <a:endCxn id="33" idx="0"/>
          </p:cNvCxnSpPr>
          <p:nvPr/>
        </p:nvCxnSpPr>
        <p:spPr>
          <a:xfrm flipH="1">
            <a:off x="4228207" y="3662640"/>
            <a:ext cx="5317" cy="226979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ángulo 40">
            <a:extLst>
              <a:ext uri="{FF2B5EF4-FFF2-40B4-BE49-F238E27FC236}">
                <a16:creationId xmlns:a16="http://schemas.microsoft.com/office/drawing/2014/main" id="{CD3C29E7-A286-9F04-A077-5C955B7CAD6F}"/>
              </a:ext>
            </a:extLst>
          </p:cNvPr>
          <p:cNvSpPr/>
          <p:nvPr/>
        </p:nvSpPr>
        <p:spPr>
          <a:xfrm>
            <a:off x="5376526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Revisar ofertas y seleccionar al proveedor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30136C4F-0510-3B85-4E0F-992E06F31169}"/>
              </a:ext>
            </a:extLst>
          </p:cNvPr>
          <p:cNvCxnSpPr>
            <a:stCxn id="33" idx="3"/>
            <a:endCxn id="41" idx="1"/>
          </p:cNvCxnSpPr>
          <p:nvPr/>
        </p:nvCxnSpPr>
        <p:spPr>
          <a:xfrm flipV="1">
            <a:off x="4802365" y="2454138"/>
            <a:ext cx="574161" cy="1747480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ángulo 46">
            <a:extLst>
              <a:ext uri="{FF2B5EF4-FFF2-40B4-BE49-F238E27FC236}">
                <a16:creationId xmlns:a16="http://schemas.microsoft.com/office/drawing/2014/main" id="{E2C67A53-5FFF-9169-3744-80BECCC3B1BE}"/>
              </a:ext>
            </a:extLst>
          </p:cNvPr>
          <p:cNvSpPr/>
          <p:nvPr/>
        </p:nvSpPr>
        <p:spPr>
          <a:xfrm>
            <a:off x="5376526" y="3880772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Emitir orden de compra</a:t>
            </a: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DC87E170-92E4-4F7E-B39A-E61E0D2F75E7}"/>
              </a:ext>
            </a:extLst>
          </p:cNvPr>
          <p:cNvCxnSpPr>
            <a:stCxn id="41" idx="2"/>
            <a:endCxn id="47" idx="0"/>
          </p:cNvCxnSpPr>
          <p:nvPr/>
        </p:nvCxnSpPr>
        <p:spPr>
          <a:xfrm>
            <a:off x="5950684" y="2766137"/>
            <a:ext cx="0" cy="1114635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Elipse 50">
            <a:extLst>
              <a:ext uri="{FF2B5EF4-FFF2-40B4-BE49-F238E27FC236}">
                <a16:creationId xmlns:a16="http://schemas.microsoft.com/office/drawing/2014/main" id="{AD13ED41-6721-0FEB-BCFD-F9F48C3EFDB8}"/>
              </a:ext>
            </a:extLst>
          </p:cNvPr>
          <p:cNvSpPr/>
          <p:nvPr/>
        </p:nvSpPr>
        <p:spPr>
          <a:xfrm>
            <a:off x="2017973" y="4675541"/>
            <a:ext cx="1171793" cy="959541"/>
          </a:xfrm>
          <a:prstGeom prst="ellipse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Completar formulario y enviar al correo </a:t>
            </a:r>
            <a:r>
              <a:rPr lang="es-CL" sz="900" dirty="0">
                <a:solidFill>
                  <a:schemeClr val="tx1"/>
                </a:solidFill>
                <a:latin typeface="Arial Nova Cond" panose="020B0506020202020204" pitchFamily="34" charset="0"/>
              </a:rPr>
              <a:t>proyecto.ipg@usach.cl</a:t>
            </a:r>
            <a:endParaRPr lang="es-CL" sz="1000" dirty="0">
              <a:solidFill>
                <a:schemeClr val="tx1"/>
              </a:solidFill>
              <a:latin typeface="Arial Nova Cond" panose="020B0506020202020204" pitchFamily="34" charset="0"/>
            </a:endParaRPr>
          </a:p>
        </p:txBody>
      </p:sp>
      <p:cxnSp>
        <p:nvCxnSpPr>
          <p:cNvPr id="53" name="Conector: angular 52">
            <a:extLst>
              <a:ext uri="{FF2B5EF4-FFF2-40B4-BE49-F238E27FC236}">
                <a16:creationId xmlns:a16="http://schemas.microsoft.com/office/drawing/2014/main" id="{0467623A-47D9-F928-593B-18228758516B}"/>
              </a:ext>
            </a:extLst>
          </p:cNvPr>
          <p:cNvCxnSpPr>
            <a:cxnSpLocks/>
            <a:stCxn id="51" idx="6"/>
            <a:endCxn id="22" idx="1"/>
          </p:cNvCxnSpPr>
          <p:nvPr/>
        </p:nvCxnSpPr>
        <p:spPr>
          <a:xfrm flipV="1">
            <a:off x="3189766" y="2454138"/>
            <a:ext cx="464286" cy="2701174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ángulo 70">
            <a:extLst>
              <a:ext uri="{FF2B5EF4-FFF2-40B4-BE49-F238E27FC236}">
                <a16:creationId xmlns:a16="http://schemas.microsoft.com/office/drawing/2014/main" id="{3311DE82-06E1-48EB-C324-60C5CE56E7BF}"/>
              </a:ext>
            </a:extLst>
          </p:cNvPr>
          <p:cNvSpPr/>
          <p:nvPr/>
        </p:nvSpPr>
        <p:spPr>
          <a:xfrm>
            <a:off x="6992675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Coordinar entrega producto/servicio con el proveedor</a:t>
            </a:r>
          </a:p>
        </p:txBody>
      </p:sp>
      <p:cxnSp>
        <p:nvCxnSpPr>
          <p:cNvPr id="73" name="Conector: angular 72">
            <a:extLst>
              <a:ext uri="{FF2B5EF4-FFF2-40B4-BE49-F238E27FC236}">
                <a16:creationId xmlns:a16="http://schemas.microsoft.com/office/drawing/2014/main" id="{B7C486BC-D01F-0134-9B47-13C05EDCCCC7}"/>
              </a:ext>
            </a:extLst>
          </p:cNvPr>
          <p:cNvCxnSpPr>
            <a:stCxn id="47" idx="3"/>
            <a:endCxn id="71" idx="1"/>
          </p:cNvCxnSpPr>
          <p:nvPr/>
        </p:nvCxnSpPr>
        <p:spPr>
          <a:xfrm flipV="1">
            <a:off x="6524842" y="2454138"/>
            <a:ext cx="467833" cy="1738633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ángulo 75">
            <a:extLst>
              <a:ext uri="{FF2B5EF4-FFF2-40B4-BE49-F238E27FC236}">
                <a16:creationId xmlns:a16="http://schemas.microsoft.com/office/drawing/2014/main" id="{FC6AEB75-2E79-EEA6-8F39-4E2B36199670}"/>
              </a:ext>
            </a:extLst>
          </p:cNvPr>
          <p:cNvSpPr/>
          <p:nvPr/>
        </p:nvSpPr>
        <p:spPr>
          <a:xfrm>
            <a:off x="6992675" y="4703172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Retirar producto/servicio previa coordinación</a:t>
            </a:r>
          </a:p>
        </p:txBody>
      </p:sp>
      <p:cxnSp>
        <p:nvCxnSpPr>
          <p:cNvPr id="78" name="Conector recto de flecha 77">
            <a:extLst>
              <a:ext uri="{FF2B5EF4-FFF2-40B4-BE49-F238E27FC236}">
                <a16:creationId xmlns:a16="http://schemas.microsoft.com/office/drawing/2014/main" id="{EDBE0D81-9D23-7846-472C-0CAD3122F205}"/>
              </a:ext>
            </a:extLst>
          </p:cNvPr>
          <p:cNvCxnSpPr>
            <a:stCxn id="71" idx="2"/>
            <a:endCxn id="76" idx="0"/>
          </p:cNvCxnSpPr>
          <p:nvPr/>
        </p:nvCxnSpPr>
        <p:spPr>
          <a:xfrm>
            <a:off x="7566833" y="2766137"/>
            <a:ext cx="0" cy="1937035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ángulo 79">
            <a:extLst>
              <a:ext uri="{FF2B5EF4-FFF2-40B4-BE49-F238E27FC236}">
                <a16:creationId xmlns:a16="http://schemas.microsoft.com/office/drawing/2014/main" id="{BCAEDF89-64E5-AE03-49CC-7F12D4281F4A}"/>
              </a:ext>
            </a:extLst>
          </p:cNvPr>
          <p:cNvSpPr/>
          <p:nvPr/>
        </p:nvSpPr>
        <p:spPr>
          <a:xfrm>
            <a:off x="8651357" y="214759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Confirmar recepción conforme</a:t>
            </a:r>
          </a:p>
        </p:txBody>
      </p:sp>
      <p:cxnSp>
        <p:nvCxnSpPr>
          <p:cNvPr id="82" name="Conector: angular 81">
            <a:extLst>
              <a:ext uri="{FF2B5EF4-FFF2-40B4-BE49-F238E27FC236}">
                <a16:creationId xmlns:a16="http://schemas.microsoft.com/office/drawing/2014/main" id="{5E31ED3A-5C61-9D92-C97C-2FC0670981BD}"/>
              </a:ext>
            </a:extLst>
          </p:cNvPr>
          <p:cNvCxnSpPr>
            <a:stCxn id="76" idx="3"/>
            <a:endCxn id="80" idx="1"/>
          </p:cNvCxnSpPr>
          <p:nvPr/>
        </p:nvCxnSpPr>
        <p:spPr>
          <a:xfrm flipV="1">
            <a:off x="8140991" y="2459598"/>
            <a:ext cx="510366" cy="2555573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9B2F897A-F188-24C6-7D52-72F66CD06428}"/>
              </a:ext>
            </a:extLst>
          </p:cNvPr>
          <p:cNvSpPr/>
          <p:nvPr/>
        </p:nvSpPr>
        <p:spPr>
          <a:xfrm>
            <a:off x="8750373" y="2994457"/>
            <a:ext cx="950283" cy="695830"/>
          </a:xfrm>
          <a:prstGeom prst="ellipse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Gestionar pago de la factura</a:t>
            </a:r>
          </a:p>
        </p:txBody>
      </p:sp>
      <p:cxnSp>
        <p:nvCxnSpPr>
          <p:cNvPr id="88" name="Conector recto de flecha 87">
            <a:extLst>
              <a:ext uri="{FF2B5EF4-FFF2-40B4-BE49-F238E27FC236}">
                <a16:creationId xmlns:a16="http://schemas.microsoft.com/office/drawing/2014/main" id="{3291D694-A8B2-018B-541D-DFFD8736B0B6}"/>
              </a:ext>
            </a:extLst>
          </p:cNvPr>
          <p:cNvCxnSpPr>
            <a:cxnSpLocks/>
            <a:stCxn id="80" idx="2"/>
            <a:endCxn id="86" idx="0"/>
          </p:cNvCxnSpPr>
          <p:nvPr/>
        </p:nvCxnSpPr>
        <p:spPr>
          <a:xfrm>
            <a:off x="9225515" y="2771597"/>
            <a:ext cx="0" cy="222860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05575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9E05FCB-6C0C-880A-95CA-9F8233D7C1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8F58F649-D29D-FC7D-2527-6B55343348AF}"/>
              </a:ext>
            </a:extLst>
          </p:cNvPr>
          <p:cNvSpPr txBox="1"/>
          <p:nvPr/>
        </p:nvSpPr>
        <p:spPr>
          <a:xfrm>
            <a:off x="4283394" y="388297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ptos Narrow" panose="020B0004020202020204" pitchFamily="34" charset="0"/>
              </a:rPr>
              <a:t>PROCESO SOLICITUDES DE GASTOS</a:t>
            </a:r>
          </a:p>
        </p:txBody>
      </p:sp>
      <p:sp>
        <p:nvSpPr>
          <p:cNvPr id="5" name="Rectángulo 4">
            <a:extLst>
              <a:ext uri="{FF2B5EF4-FFF2-40B4-BE49-F238E27FC236}">
                <a16:creationId xmlns:a16="http://schemas.microsoft.com/office/drawing/2014/main" id="{947D2C32-6136-DA87-7D2C-02EDE976AC88}"/>
              </a:ext>
            </a:extLst>
          </p:cNvPr>
          <p:cNvSpPr/>
          <p:nvPr/>
        </p:nvSpPr>
        <p:spPr>
          <a:xfrm>
            <a:off x="1652539" y="1173299"/>
            <a:ext cx="8997282" cy="479079"/>
          </a:xfrm>
          <a:prstGeom prst="rect">
            <a:avLst/>
          </a:prstGeom>
          <a:solidFill>
            <a:srgbClr val="1CA49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600" b="1" dirty="0">
                <a:latin typeface="+mj-lt"/>
              </a:rPr>
              <a:t>Actores y etapas del proceso de honorarios</a:t>
            </a:r>
          </a:p>
        </p:txBody>
      </p:sp>
      <p:cxnSp>
        <p:nvCxnSpPr>
          <p:cNvPr id="9" name="Conector recto 8">
            <a:extLst>
              <a:ext uri="{FF2B5EF4-FFF2-40B4-BE49-F238E27FC236}">
                <a16:creationId xmlns:a16="http://schemas.microsoft.com/office/drawing/2014/main" id="{2023AE18-F856-073C-D448-4D234ADA5AAC}"/>
              </a:ext>
            </a:extLst>
          </p:cNvPr>
          <p:cNvCxnSpPr/>
          <p:nvPr/>
        </p:nvCxnSpPr>
        <p:spPr>
          <a:xfrm>
            <a:off x="730102" y="2920179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055928E5-625D-805B-6F39-6DA6D2F33C94}"/>
              </a:ext>
            </a:extLst>
          </p:cNvPr>
          <p:cNvCxnSpPr/>
          <p:nvPr/>
        </p:nvCxnSpPr>
        <p:spPr>
          <a:xfrm>
            <a:off x="730102" y="3751521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3057FFD2-29F2-3F18-5FAC-F796080FF721}"/>
              </a:ext>
            </a:extLst>
          </p:cNvPr>
          <p:cNvCxnSpPr/>
          <p:nvPr/>
        </p:nvCxnSpPr>
        <p:spPr>
          <a:xfrm>
            <a:off x="730102" y="4843551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Conector recto 13">
            <a:extLst>
              <a:ext uri="{FF2B5EF4-FFF2-40B4-BE49-F238E27FC236}">
                <a16:creationId xmlns:a16="http://schemas.microsoft.com/office/drawing/2014/main" id="{630775F1-D472-D034-CA24-406DE14D8F37}"/>
              </a:ext>
            </a:extLst>
          </p:cNvPr>
          <p:cNvCxnSpPr>
            <a:cxnSpLocks/>
          </p:cNvCxnSpPr>
          <p:nvPr/>
        </p:nvCxnSpPr>
        <p:spPr>
          <a:xfrm>
            <a:off x="1865191" y="1991833"/>
            <a:ext cx="0" cy="3643249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8" name="CuadroTexto 17">
            <a:extLst>
              <a:ext uri="{FF2B5EF4-FFF2-40B4-BE49-F238E27FC236}">
                <a16:creationId xmlns:a16="http://schemas.microsoft.com/office/drawing/2014/main" id="{0FE02707-66DB-6BB2-7727-2FA6B0F754DB}"/>
              </a:ext>
            </a:extLst>
          </p:cNvPr>
          <p:cNvSpPr txBox="1"/>
          <p:nvPr/>
        </p:nvSpPr>
        <p:spPr>
          <a:xfrm>
            <a:off x="382773" y="2271363"/>
            <a:ext cx="15736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Dirección de Pregrado Equipo de proyectos</a:t>
            </a: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4F9C502-7B40-5888-83DA-7CB743BDCB6E}"/>
              </a:ext>
            </a:extLst>
          </p:cNvPr>
          <p:cNvSpPr txBox="1"/>
          <p:nvPr/>
        </p:nvSpPr>
        <p:spPr>
          <a:xfrm>
            <a:off x="382771" y="3050073"/>
            <a:ext cx="1573619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Unidad de Proyectos Estratégicos de Prorrectoría</a:t>
            </a:r>
          </a:p>
        </p:txBody>
      </p:sp>
      <p:sp>
        <p:nvSpPr>
          <p:cNvPr id="22" name="Rectángulo 21">
            <a:extLst>
              <a:ext uri="{FF2B5EF4-FFF2-40B4-BE49-F238E27FC236}">
                <a16:creationId xmlns:a16="http://schemas.microsoft.com/office/drawing/2014/main" id="{ED051C7D-8E9C-18FB-FF9E-3C83B600CBBF}"/>
              </a:ext>
            </a:extLst>
          </p:cNvPr>
          <p:cNvSpPr/>
          <p:nvPr/>
        </p:nvSpPr>
        <p:spPr>
          <a:xfrm>
            <a:off x="3654052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Revisar factibilidad presupuestaria y datos de contratación</a:t>
            </a:r>
          </a:p>
        </p:txBody>
      </p:sp>
      <p:sp>
        <p:nvSpPr>
          <p:cNvPr id="24" name="Rectángulo 23">
            <a:extLst>
              <a:ext uri="{FF2B5EF4-FFF2-40B4-BE49-F238E27FC236}">
                <a16:creationId xmlns:a16="http://schemas.microsoft.com/office/drawing/2014/main" id="{DC84BBDB-654E-900C-E578-62F13D85B930}"/>
              </a:ext>
            </a:extLst>
          </p:cNvPr>
          <p:cNvSpPr/>
          <p:nvPr/>
        </p:nvSpPr>
        <p:spPr>
          <a:xfrm>
            <a:off x="3650498" y="4934460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Ingresar datos y documentos en la plataforma</a:t>
            </a: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A0D71455-4F2F-7BEE-51AD-9D73DCD0D9B1}"/>
              </a:ext>
            </a:extLst>
          </p:cNvPr>
          <p:cNvSpPr txBox="1"/>
          <p:nvPr/>
        </p:nvSpPr>
        <p:spPr>
          <a:xfrm>
            <a:off x="372057" y="3998060"/>
            <a:ext cx="157361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Responsable del  proyecto</a:t>
            </a:r>
          </a:p>
        </p:txBody>
      </p:sp>
      <p:cxnSp>
        <p:nvCxnSpPr>
          <p:cNvPr id="37" name="Conector recto de flecha 36">
            <a:extLst>
              <a:ext uri="{FF2B5EF4-FFF2-40B4-BE49-F238E27FC236}">
                <a16:creationId xmlns:a16="http://schemas.microsoft.com/office/drawing/2014/main" id="{DCDD502C-293E-5B20-BF32-AF708E41A36C}"/>
              </a:ext>
            </a:extLst>
          </p:cNvPr>
          <p:cNvCxnSpPr>
            <a:stCxn id="22" idx="2"/>
            <a:endCxn id="24" idx="0"/>
          </p:cNvCxnSpPr>
          <p:nvPr/>
        </p:nvCxnSpPr>
        <p:spPr>
          <a:xfrm flipH="1">
            <a:off x="4224656" y="2766137"/>
            <a:ext cx="3554" cy="2168323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1" name="Rectángulo 40">
            <a:extLst>
              <a:ext uri="{FF2B5EF4-FFF2-40B4-BE49-F238E27FC236}">
                <a16:creationId xmlns:a16="http://schemas.microsoft.com/office/drawing/2014/main" id="{E505DCA3-44A0-AA02-3493-8E9176145D3B}"/>
              </a:ext>
            </a:extLst>
          </p:cNvPr>
          <p:cNvSpPr/>
          <p:nvPr/>
        </p:nvSpPr>
        <p:spPr>
          <a:xfrm>
            <a:off x="5376526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Ingresar datos contractuales</a:t>
            </a:r>
          </a:p>
        </p:txBody>
      </p:sp>
      <p:cxnSp>
        <p:nvCxnSpPr>
          <p:cNvPr id="45" name="Conector: angular 44">
            <a:extLst>
              <a:ext uri="{FF2B5EF4-FFF2-40B4-BE49-F238E27FC236}">
                <a16:creationId xmlns:a16="http://schemas.microsoft.com/office/drawing/2014/main" id="{010B139C-FAB2-9DA0-68E1-73072DCBEF3B}"/>
              </a:ext>
            </a:extLst>
          </p:cNvPr>
          <p:cNvCxnSpPr>
            <a:cxnSpLocks/>
            <a:stCxn id="24" idx="3"/>
            <a:endCxn id="41" idx="1"/>
          </p:cNvCxnSpPr>
          <p:nvPr/>
        </p:nvCxnSpPr>
        <p:spPr>
          <a:xfrm flipV="1">
            <a:off x="4798814" y="2454138"/>
            <a:ext cx="577712" cy="2792321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Rectángulo 46">
            <a:extLst>
              <a:ext uri="{FF2B5EF4-FFF2-40B4-BE49-F238E27FC236}">
                <a16:creationId xmlns:a16="http://schemas.microsoft.com/office/drawing/2014/main" id="{307AD37B-0C51-BF56-2D1D-89F13E460972}"/>
              </a:ext>
            </a:extLst>
          </p:cNvPr>
          <p:cNvSpPr/>
          <p:nvPr/>
        </p:nvSpPr>
        <p:spPr>
          <a:xfrm>
            <a:off x="5372972" y="3030373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Ingresar solicitud al sistema</a:t>
            </a: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8D0CF532-2A27-3BF3-7FE3-D43099023528}"/>
              </a:ext>
            </a:extLst>
          </p:cNvPr>
          <p:cNvCxnSpPr>
            <a:stCxn id="41" idx="2"/>
            <a:endCxn id="47" idx="0"/>
          </p:cNvCxnSpPr>
          <p:nvPr/>
        </p:nvCxnSpPr>
        <p:spPr>
          <a:xfrm flipH="1">
            <a:off x="5947130" y="2766137"/>
            <a:ext cx="3554" cy="264236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Elipse 50">
            <a:extLst>
              <a:ext uri="{FF2B5EF4-FFF2-40B4-BE49-F238E27FC236}">
                <a16:creationId xmlns:a16="http://schemas.microsoft.com/office/drawing/2014/main" id="{6590CAB6-0205-4E6D-4E1F-34B58C7E328F}"/>
              </a:ext>
            </a:extLst>
          </p:cNvPr>
          <p:cNvSpPr/>
          <p:nvPr/>
        </p:nvSpPr>
        <p:spPr>
          <a:xfrm>
            <a:off x="2026161" y="3812756"/>
            <a:ext cx="1171793" cy="959541"/>
          </a:xfrm>
          <a:prstGeom prst="ellipse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Completar formulario y enviar al correo proyecto.ipg@usach.cl</a:t>
            </a:r>
          </a:p>
        </p:txBody>
      </p:sp>
      <p:cxnSp>
        <p:nvCxnSpPr>
          <p:cNvPr id="53" name="Conector: angular 52">
            <a:extLst>
              <a:ext uri="{FF2B5EF4-FFF2-40B4-BE49-F238E27FC236}">
                <a16:creationId xmlns:a16="http://schemas.microsoft.com/office/drawing/2014/main" id="{D2183761-C4DA-8282-D32E-42ABB93A84F1}"/>
              </a:ext>
            </a:extLst>
          </p:cNvPr>
          <p:cNvCxnSpPr>
            <a:cxnSpLocks/>
            <a:stCxn id="51" idx="6"/>
            <a:endCxn id="22" idx="1"/>
          </p:cNvCxnSpPr>
          <p:nvPr/>
        </p:nvCxnSpPr>
        <p:spPr>
          <a:xfrm flipV="1">
            <a:off x="3197954" y="2454138"/>
            <a:ext cx="456098" cy="1838389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1" name="Rectángulo 70">
            <a:extLst>
              <a:ext uri="{FF2B5EF4-FFF2-40B4-BE49-F238E27FC236}">
                <a16:creationId xmlns:a16="http://schemas.microsoft.com/office/drawing/2014/main" id="{ED6DCF4C-584B-A8EF-6C59-2FC15168D4FF}"/>
              </a:ext>
            </a:extLst>
          </p:cNvPr>
          <p:cNvSpPr/>
          <p:nvPr/>
        </p:nvSpPr>
        <p:spPr>
          <a:xfrm>
            <a:off x="6992675" y="214213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Solicitar informe de producto</a:t>
            </a:r>
          </a:p>
        </p:txBody>
      </p:sp>
      <p:cxnSp>
        <p:nvCxnSpPr>
          <p:cNvPr id="73" name="Conector: angular 72">
            <a:extLst>
              <a:ext uri="{FF2B5EF4-FFF2-40B4-BE49-F238E27FC236}">
                <a16:creationId xmlns:a16="http://schemas.microsoft.com/office/drawing/2014/main" id="{2B75E5CD-D187-DFDD-7B33-ECE3399A2BBF}"/>
              </a:ext>
            </a:extLst>
          </p:cNvPr>
          <p:cNvCxnSpPr>
            <a:stCxn id="47" idx="3"/>
            <a:endCxn id="71" idx="1"/>
          </p:cNvCxnSpPr>
          <p:nvPr/>
        </p:nvCxnSpPr>
        <p:spPr>
          <a:xfrm flipV="1">
            <a:off x="6521288" y="2454138"/>
            <a:ext cx="471387" cy="888234"/>
          </a:xfrm>
          <a:prstGeom prst="bentConnector3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6" name="Rectángulo 75">
            <a:extLst>
              <a:ext uri="{FF2B5EF4-FFF2-40B4-BE49-F238E27FC236}">
                <a16:creationId xmlns:a16="http://schemas.microsoft.com/office/drawing/2014/main" id="{9A65C982-6AE6-ED89-BBFA-1C7497FAD2A7}"/>
              </a:ext>
            </a:extLst>
          </p:cNvPr>
          <p:cNvSpPr/>
          <p:nvPr/>
        </p:nvSpPr>
        <p:spPr>
          <a:xfrm>
            <a:off x="6992675" y="4937988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Completar informe y producto</a:t>
            </a:r>
          </a:p>
        </p:txBody>
      </p:sp>
      <p:cxnSp>
        <p:nvCxnSpPr>
          <p:cNvPr id="78" name="Conector recto de flecha 77">
            <a:extLst>
              <a:ext uri="{FF2B5EF4-FFF2-40B4-BE49-F238E27FC236}">
                <a16:creationId xmlns:a16="http://schemas.microsoft.com/office/drawing/2014/main" id="{0A92AC0D-DAB1-625C-759B-37F24061ECDB}"/>
              </a:ext>
            </a:extLst>
          </p:cNvPr>
          <p:cNvCxnSpPr>
            <a:stCxn id="71" idx="2"/>
            <a:endCxn id="76" idx="0"/>
          </p:cNvCxnSpPr>
          <p:nvPr/>
        </p:nvCxnSpPr>
        <p:spPr>
          <a:xfrm>
            <a:off x="7566833" y="2766137"/>
            <a:ext cx="0" cy="2171851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0" name="Rectángulo 79">
            <a:extLst>
              <a:ext uri="{FF2B5EF4-FFF2-40B4-BE49-F238E27FC236}">
                <a16:creationId xmlns:a16="http://schemas.microsoft.com/office/drawing/2014/main" id="{89F920E9-21B8-8AE4-5849-4339E397B653}"/>
              </a:ext>
            </a:extLst>
          </p:cNvPr>
          <p:cNvSpPr/>
          <p:nvPr/>
        </p:nvSpPr>
        <p:spPr>
          <a:xfrm>
            <a:off x="8346556" y="3943329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Confirmar </a:t>
            </a:r>
            <a:r>
              <a:rPr lang="es-CL" sz="1000" dirty="0" err="1">
                <a:solidFill>
                  <a:schemeClr val="tx1"/>
                </a:solidFill>
                <a:latin typeface="Arial Nova Cond" panose="020B0506020202020204" pitchFamily="34" charset="0"/>
              </a:rPr>
              <a:t>v°b°</a:t>
            </a:r>
            <a:endParaRPr lang="es-CL" sz="1000" dirty="0">
              <a:solidFill>
                <a:schemeClr val="tx1"/>
              </a:solidFill>
              <a:latin typeface="Arial Nova Cond" panose="020B0506020202020204" pitchFamily="34" charset="0"/>
            </a:endParaRPr>
          </a:p>
        </p:txBody>
      </p:sp>
      <p:cxnSp>
        <p:nvCxnSpPr>
          <p:cNvPr id="82" name="Conector: angular 81">
            <a:extLst>
              <a:ext uri="{FF2B5EF4-FFF2-40B4-BE49-F238E27FC236}">
                <a16:creationId xmlns:a16="http://schemas.microsoft.com/office/drawing/2014/main" id="{E4A5EF5B-0CFD-80C6-D24A-5974E7BA63AF}"/>
              </a:ext>
            </a:extLst>
          </p:cNvPr>
          <p:cNvCxnSpPr>
            <a:cxnSpLocks/>
            <a:stCxn id="76" idx="3"/>
            <a:endCxn id="80" idx="2"/>
          </p:cNvCxnSpPr>
          <p:nvPr/>
        </p:nvCxnSpPr>
        <p:spPr>
          <a:xfrm flipV="1">
            <a:off x="8140991" y="4567327"/>
            <a:ext cx="779723" cy="682660"/>
          </a:xfrm>
          <a:prstGeom prst="bentConnector2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6" name="Elipse 85">
            <a:extLst>
              <a:ext uri="{FF2B5EF4-FFF2-40B4-BE49-F238E27FC236}">
                <a16:creationId xmlns:a16="http://schemas.microsoft.com/office/drawing/2014/main" id="{0B161DFF-9BDD-CE76-9D58-53855CE0FE93}"/>
              </a:ext>
            </a:extLst>
          </p:cNvPr>
          <p:cNvSpPr/>
          <p:nvPr/>
        </p:nvSpPr>
        <p:spPr>
          <a:xfrm>
            <a:off x="9600977" y="2987935"/>
            <a:ext cx="950283" cy="695830"/>
          </a:xfrm>
          <a:prstGeom prst="ellipse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Gestionar pago de producto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35194F33-69AA-9F06-6BD9-3ED2BFF0C9F5}"/>
              </a:ext>
            </a:extLst>
          </p:cNvPr>
          <p:cNvSpPr txBox="1"/>
          <p:nvPr/>
        </p:nvSpPr>
        <p:spPr>
          <a:xfrm>
            <a:off x="382770" y="4988012"/>
            <a:ext cx="1573619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100" dirty="0">
                <a:latin typeface="Arial Nova Cond" panose="020B0506020202020204" pitchFamily="34" charset="0"/>
              </a:rPr>
              <a:t>Prestador de servicio</a:t>
            </a: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1B63B87E-3236-97A4-1B62-D5A33D19459E}"/>
              </a:ext>
            </a:extLst>
          </p:cNvPr>
          <p:cNvCxnSpPr/>
          <p:nvPr/>
        </p:nvCxnSpPr>
        <p:spPr>
          <a:xfrm>
            <a:off x="730102" y="5635082"/>
            <a:ext cx="10285228" cy="0"/>
          </a:xfrm>
          <a:prstGeom prst="line">
            <a:avLst/>
          </a:prstGeom>
          <a:ln>
            <a:solidFill>
              <a:srgbClr val="A0A0A5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0" name="Rectángulo 29">
            <a:extLst>
              <a:ext uri="{FF2B5EF4-FFF2-40B4-BE49-F238E27FC236}">
                <a16:creationId xmlns:a16="http://schemas.microsoft.com/office/drawing/2014/main" id="{6B3681ED-A84D-E8BD-E338-D0898D41F89E}"/>
              </a:ext>
            </a:extLst>
          </p:cNvPr>
          <p:cNvSpPr/>
          <p:nvPr/>
        </p:nvSpPr>
        <p:spPr>
          <a:xfrm>
            <a:off x="8343009" y="2140183"/>
            <a:ext cx="1148316" cy="623998"/>
          </a:xfrm>
          <a:prstGeom prst="rect">
            <a:avLst/>
          </a:prstGeom>
          <a:noFill/>
          <a:ln>
            <a:solidFill>
              <a:srgbClr val="A0A0A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CL" sz="1000" dirty="0">
                <a:solidFill>
                  <a:schemeClr val="tx1"/>
                </a:solidFill>
                <a:latin typeface="Arial Nova Cond" panose="020B0506020202020204" pitchFamily="34" charset="0"/>
              </a:rPr>
              <a:t>Solicitar firmas </a:t>
            </a:r>
          </a:p>
        </p:txBody>
      </p:sp>
      <p:cxnSp>
        <p:nvCxnSpPr>
          <p:cNvPr id="32" name="Conector recto de flecha 31">
            <a:extLst>
              <a:ext uri="{FF2B5EF4-FFF2-40B4-BE49-F238E27FC236}">
                <a16:creationId xmlns:a16="http://schemas.microsoft.com/office/drawing/2014/main" id="{25A4589F-4596-881E-19EA-7F59C94D51B9}"/>
              </a:ext>
            </a:extLst>
          </p:cNvPr>
          <p:cNvCxnSpPr>
            <a:stCxn id="80" idx="0"/>
            <a:endCxn id="30" idx="2"/>
          </p:cNvCxnSpPr>
          <p:nvPr/>
        </p:nvCxnSpPr>
        <p:spPr>
          <a:xfrm flipH="1" flipV="1">
            <a:off x="8917167" y="2764181"/>
            <a:ext cx="3547" cy="1179148"/>
          </a:xfrm>
          <a:prstGeom prst="straightConnector1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ector: angular 34">
            <a:extLst>
              <a:ext uri="{FF2B5EF4-FFF2-40B4-BE49-F238E27FC236}">
                <a16:creationId xmlns:a16="http://schemas.microsoft.com/office/drawing/2014/main" id="{BE840A65-8619-CE22-4A57-C0CDDF2ED835}"/>
              </a:ext>
            </a:extLst>
          </p:cNvPr>
          <p:cNvCxnSpPr>
            <a:stCxn id="30" idx="3"/>
            <a:endCxn id="86" idx="0"/>
          </p:cNvCxnSpPr>
          <p:nvPr/>
        </p:nvCxnSpPr>
        <p:spPr>
          <a:xfrm>
            <a:off x="9491325" y="2452182"/>
            <a:ext cx="584794" cy="535753"/>
          </a:xfrm>
          <a:prstGeom prst="bentConnector2">
            <a:avLst/>
          </a:prstGeom>
          <a:ln>
            <a:solidFill>
              <a:srgbClr val="1CA498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16981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0C98F2F-3AAB-A998-204C-F9517A3FA8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2B38CBB4-9BF3-B70B-DAC6-D3B0C6F5C06D}"/>
              </a:ext>
            </a:extLst>
          </p:cNvPr>
          <p:cNvSpPr txBox="1"/>
          <p:nvPr/>
        </p:nvSpPr>
        <p:spPr>
          <a:xfrm>
            <a:off x="4283394" y="388297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ptos Narrow" panose="020B0004020202020204" pitchFamily="34" charset="0"/>
              </a:rPr>
              <a:t>PROCESO SOLICITUDES DE GASTOS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41C35E3-0F4D-CBA8-6C24-6036A6602B2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656"/>
          <a:stretch>
            <a:fillRect/>
          </a:stretch>
        </p:blipFill>
        <p:spPr>
          <a:xfrm>
            <a:off x="6113041" y="2025477"/>
            <a:ext cx="4842062" cy="3958940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D289B0FE-7449-0A7C-E0D5-893325D2CFB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10273"/>
          <a:stretch>
            <a:fillRect/>
          </a:stretch>
        </p:blipFill>
        <p:spPr>
          <a:xfrm>
            <a:off x="764989" y="2025477"/>
            <a:ext cx="4842062" cy="3855864"/>
          </a:xfrm>
          <a:prstGeom prst="rect">
            <a:avLst/>
          </a:prstGeom>
        </p:spPr>
      </p:pic>
      <p:sp>
        <p:nvSpPr>
          <p:cNvPr id="13" name="CuadroTexto 12">
            <a:extLst>
              <a:ext uri="{FF2B5EF4-FFF2-40B4-BE49-F238E27FC236}">
                <a16:creationId xmlns:a16="http://schemas.microsoft.com/office/drawing/2014/main" id="{8A53B86F-CB71-8551-AA3F-007A7579DDE6}"/>
              </a:ext>
            </a:extLst>
          </p:cNvPr>
          <p:cNvSpPr txBox="1"/>
          <p:nvPr/>
        </p:nvSpPr>
        <p:spPr>
          <a:xfrm>
            <a:off x="764988" y="1119962"/>
            <a:ext cx="8127303" cy="43498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00" kern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Nova Cond" panose="020B0506020202020204" pitchFamily="34" charset="0"/>
                <a:ea typeface="+mj-ea"/>
                <a:cs typeface="+mj-cs"/>
              </a:rPr>
              <a:t>PLATAFORMA PWA PARA LA CREACION DE SOLICITUDES DE HONORARIOS</a:t>
            </a:r>
          </a:p>
        </p:txBody>
      </p:sp>
    </p:spTree>
    <p:extLst>
      <p:ext uri="{BB962C8B-B14F-4D97-AF65-F5344CB8AC3E}">
        <p14:creationId xmlns:p14="http://schemas.microsoft.com/office/powerpoint/2010/main" val="273342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7283A7B-3ECC-E5F3-12CD-1BC2DDBB2D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EEDF0C81-D3E8-820E-0F7D-A5F8DE98C890}"/>
              </a:ext>
            </a:extLst>
          </p:cNvPr>
          <p:cNvSpPr txBox="1"/>
          <p:nvPr/>
        </p:nvSpPr>
        <p:spPr>
          <a:xfrm>
            <a:off x="4373526" y="354419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ptos Narrow" panose="020B0004020202020204" pitchFamily="34" charset="0"/>
              </a:rPr>
              <a:t>FORMULARIOS Y DOCUMENTACIÓN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E7E508B-FA6E-29C7-8075-07BED1036D50}"/>
              </a:ext>
            </a:extLst>
          </p:cNvPr>
          <p:cNvSpPr txBox="1"/>
          <p:nvPr/>
        </p:nvSpPr>
        <p:spPr>
          <a:xfrm>
            <a:off x="2070099" y="1406995"/>
            <a:ext cx="88296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chemeClr val="accent2">
                    <a:lumMod val="75000"/>
                  </a:schemeClr>
                </a:solidFill>
                <a:latin typeface="Arial Nova Cond" panose="020B0506020202020204" pitchFamily="34" charset="0"/>
              </a:rPr>
              <a:t>HONORARIOS</a:t>
            </a:r>
          </a:p>
          <a:p>
            <a:endParaRPr lang="es-CL" sz="1400" b="1" dirty="0">
              <a:latin typeface="Arial Nova Cond" panose="020B0506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FORMULARIO DE SOLICITUD DE CONVENIOS A HONORARIOS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CONSTANCIA DE EXPERTO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CÉDULA DE IDENTIDAD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CV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CERTIFICADOS DE ANTECEDENTES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AUTORIZACIÓN DE DEPÓSITOS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2BA4C8C-5884-BD65-481C-0B127557329B}"/>
              </a:ext>
            </a:extLst>
          </p:cNvPr>
          <p:cNvSpPr txBox="1"/>
          <p:nvPr/>
        </p:nvSpPr>
        <p:spPr>
          <a:xfrm>
            <a:off x="2070099" y="3155633"/>
            <a:ext cx="882967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chemeClr val="accent2">
                    <a:lumMod val="75000"/>
                  </a:schemeClr>
                </a:solidFill>
                <a:latin typeface="Arial Nova Cond" panose="020B0506020202020204" pitchFamily="34" charset="0"/>
              </a:rPr>
              <a:t>BECAS</a:t>
            </a:r>
          </a:p>
          <a:p>
            <a:endParaRPr lang="es-CL" sz="1400" b="1" dirty="0">
              <a:latin typeface="Arial Nova Cond" panose="020B0506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FORMULARIO DE SOLICITUD DE BECAS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COMPROBANTE DE MATRÍCULA O CERTIFICADO DE ALUMNO REGULAR</a:t>
            </a: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D3DAF63-C4B6-E945-9B0F-158FA2738C57}"/>
              </a:ext>
            </a:extLst>
          </p:cNvPr>
          <p:cNvSpPr txBox="1"/>
          <p:nvPr/>
        </p:nvSpPr>
        <p:spPr>
          <a:xfrm>
            <a:off x="2070099" y="4165607"/>
            <a:ext cx="8829675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L" sz="1400" b="1" dirty="0">
                <a:solidFill>
                  <a:schemeClr val="accent2">
                    <a:lumMod val="75000"/>
                  </a:schemeClr>
                </a:solidFill>
                <a:latin typeface="Arial Nova Cond" panose="020B0506020202020204" pitchFamily="34" charset="0"/>
              </a:rPr>
              <a:t>COMPRAS</a:t>
            </a:r>
          </a:p>
          <a:p>
            <a:endParaRPr lang="es-CL" sz="1200" b="1" dirty="0">
              <a:latin typeface="Arial Nova Cond" panose="020B0506020202020204" pitchFamily="34" charset="0"/>
            </a:endParaRP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FORMULARIO DE SOLICITUD DE COMPRA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s-CL" sz="1200" dirty="0">
                <a:latin typeface="Arial Nova Cond" panose="020B0506020202020204" pitchFamily="34" charset="0"/>
              </a:rPr>
              <a:t>COTIZACIÓN DE REFERENCIA</a:t>
            </a:r>
          </a:p>
          <a:p>
            <a:pPr marL="285750" indent="-285750">
              <a:buFontTx/>
              <a:buChar char="-"/>
            </a:pPr>
            <a:endParaRPr lang="es-CL" sz="1200" b="1" dirty="0">
              <a:latin typeface="Arial Nova Cond" panose="020B0506020202020204" pitchFamily="34" charset="0"/>
            </a:endParaRPr>
          </a:p>
          <a:p>
            <a:endParaRPr lang="es-CL" sz="1200" b="1" dirty="0">
              <a:latin typeface="Arial Nova Cond" panose="020B0506020202020204" pitchFamily="34" charset="0"/>
            </a:endParaRPr>
          </a:p>
          <a:p>
            <a:endParaRPr lang="es-CL" sz="1100" b="1" dirty="0">
              <a:latin typeface="Arial Nova Cond" panose="020B0506020202020204" pitchFamily="34" charset="0"/>
            </a:endParaRPr>
          </a:p>
          <a:p>
            <a:r>
              <a:rPr lang="es-CL" sz="1100" b="1" dirty="0">
                <a:latin typeface="Arial Nova Cond" panose="020B0506020202020204" pitchFamily="34" charset="0"/>
              </a:rPr>
              <a:t>     ENLACE PARA DESCARGAR FORMULARIOS Y OBTENER MAYOR INFORMACIÓN: </a:t>
            </a:r>
            <a:r>
              <a:rPr lang="es-ES" sz="1200" b="1" u="sng" dirty="0">
                <a:solidFill>
                  <a:schemeClr val="accent2"/>
                </a:solidFill>
              </a:rPr>
              <a:t>https://proyectoipg.usach.cl/ipg/</a:t>
            </a:r>
            <a:endParaRPr lang="es-CL" sz="1600" dirty="0">
              <a:solidFill>
                <a:schemeClr val="accent2"/>
              </a:solidFill>
              <a:latin typeface="Arial Nova Cond" panose="020B0506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1448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EDAEA0-ECBA-7F31-79C9-32E3C5DF9E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Texto 3">
            <a:extLst>
              <a:ext uri="{FF2B5EF4-FFF2-40B4-BE49-F238E27FC236}">
                <a16:creationId xmlns:a16="http://schemas.microsoft.com/office/drawing/2014/main" id="{57961EC8-9C10-5ABA-B27C-E509297068A4}"/>
              </a:ext>
            </a:extLst>
          </p:cNvPr>
          <p:cNvSpPr txBox="1"/>
          <p:nvPr/>
        </p:nvSpPr>
        <p:spPr>
          <a:xfrm>
            <a:off x="4373526" y="354419"/>
            <a:ext cx="37355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>
                <a:latin typeface="Aptos Narrow" panose="020B0004020202020204" pitchFamily="34" charset="0"/>
              </a:rPr>
              <a:t>FECHAS CLAVES</a:t>
            </a:r>
          </a:p>
        </p:txBody>
      </p:sp>
      <p:graphicFrame>
        <p:nvGraphicFramePr>
          <p:cNvPr id="5" name="Diagrama 4">
            <a:extLst>
              <a:ext uri="{FF2B5EF4-FFF2-40B4-BE49-F238E27FC236}">
                <a16:creationId xmlns:a16="http://schemas.microsoft.com/office/drawing/2014/main" id="{9478C008-5119-E562-9AA9-FCD547BD97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64886104"/>
              </p:ext>
            </p:extLst>
          </p:nvPr>
        </p:nvGraphicFramePr>
        <p:xfrm>
          <a:off x="2030523" y="1424762"/>
          <a:ext cx="8130953" cy="4370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5362402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1CFA894-C88B-68FF-B532-EF8A1C35E7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AD49E8D3-4F47-6489-B148-819498BEE8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539661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3C00B351-E126-4DD3-9541-25D9D909BBDB}"/>
              </a:ext>
            </a:extLst>
          </p:cNvPr>
          <p:cNvSpPr txBox="1"/>
          <p:nvPr/>
        </p:nvSpPr>
        <p:spPr>
          <a:xfrm>
            <a:off x="1000643" y="2894974"/>
            <a:ext cx="74509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sz="2000" b="1" dirty="0">
                <a:solidFill>
                  <a:schemeClr val="bg1"/>
                </a:solidFill>
                <a:latin typeface="Arial Nova Cond" panose="020B0506020202020204" pitchFamily="34" charset="0"/>
              </a:rPr>
              <a:t>ESPACIO PARA PREGUNTAS</a:t>
            </a:r>
          </a:p>
        </p:txBody>
      </p:sp>
    </p:spTree>
    <p:extLst>
      <p:ext uri="{BB962C8B-B14F-4D97-AF65-F5344CB8AC3E}">
        <p14:creationId xmlns:p14="http://schemas.microsoft.com/office/powerpoint/2010/main" val="31250159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330</TotalTime>
  <Words>306</Words>
  <Application>Microsoft Office PowerPoint</Application>
  <PresentationFormat>Panorámica</PresentationFormat>
  <Paragraphs>71</Paragraphs>
  <Slides>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5" baseType="lpstr">
      <vt:lpstr>Aptos</vt:lpstr>
      <vt:lpstr>Aptos Display</vt:lpstr>
      <vt:lpstr>Aptos Narrow</vt:lpstr>
      <vt:lpstr>Arial</vt:lpstr>
      <vt:lpstr>Arial Nova Cond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Gonzalo Salinas</dc:creator>
  <cp:lastModifiedBy>Victoria Gonzalez Escalona</cp:lastModifiedBy>
  <cp:revision>4</cp:revision>
  <dcterms:created xsi:type="dcterms:W3CDTF">2026-04-07T14:49:25Z</dcterms:created>
  <dcterms:modified xsi:type="dcterms:W3CDTF">2026-07-29T13:36:27Z</dcterms:modified>
</cp:coreProperties>
</file>